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5" r:id="rId3"/>
    <p:sldId id="288" r:id="rId4"/>
    <p:sldId id="286" r:id="rId5"/>
    <p:sldId id="287" r:id="rId6"/>
    <p:sldId id="289" r:id="rId7"/>
    <p:sldId id="290" r:id="rId8"/>
    <p:sldId id="291" r:id="rId9"/>
    <p:sldId id="284" r:id="rId10"/>
    <p:sldId id="267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4" d="100"/>
          <a:sy n="104" d="100"/>
        </p:scale>
        <p:origin x="17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V9DhRktatk&amp;list=PL1w8k37X_6L-fBgXCiCsn6ugDsr1Nmfqk&amp;index=20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V9DhRktatk&amp;list=PL1w8k37X_6L-fBgXCiCsn6ugDsr1Nmfqk&amp;index=2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ZV9DhRktatk&amp;list=PL1w8k37X_6L-fBgXCiCsn6ugDsr1Nmfqk&amp;index=2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ZV9DhRktatk&amp;list=PL1w8k37X_6L-fBgXCiCsn6ugDsr1Nmfqk&amp;index=2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ZV9DhRktatk&amp;list=PL1w8k37X_6L-fBgXCiCsn6ugDsr1Nmfqk&amp;index=2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ZV9DhRktatk&amp;list=PL1w8k37X_6L-fBgXCiCsn6ugDsr1Nmfqk&amp;index=2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 Feature Evaluation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33937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From the plot result? Spam or Ham has the longer message length?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Spam, Spam’s message lengths are around 100 to 200 long. Ham’s message lengths are around 0 to 180.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Form the plot result? Spam and Ham has the longer punctuation_%?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We cannot tell the difference and cannot </a:t>
            </a:r>
            <a:r>
              <a:rPr lang="en-US" sz="1800">
                <a:solidFill>
                  <a:schemeClr val="tx1"/>
                </a:solidFill>
              </a:rPr>
              <a:t>use by punctuation </a:t>
            </a:r>
            <a:r>
              <a:rPr lang="en-US" sz="1800" dirty="0">
                <a:solidFill>
                  <a:schemeClr val="tx1"/>
                </a:solidFill>
              </a:rPr>
              <a:t>count. Ham has wider spread from 0 5o 25. Spam has 0 to 10.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https://www.youtube.com/watch?v=ZV9DhRktatk&amp;list=PL1w8k37X_6L-fBgXCiCsn6ugDsr1Nmfqk&amp;index=20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 Feature Evaluation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3008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Feature Evaluation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created features for the message length and punctuation percentage on the document.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discussion, we compare how good of these features.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https://www.youtube.com/watch?v=ZV9DhRktatk&amp;list=PL1w8k37X_6L-fBgXCiCsn6ugDsr1Nmfqk&amp;index=20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009569-7C63-4DBB-B788-2DA25BA6105E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FB9322-A326-437E-822F-0F271954C594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1106200-CB65-4B22-BEF5-7DD6F58F7DE0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E117DA-5991-478D-828A-BFCBF66548B0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E34FBF2-677C-49C9-B0F0-66C6CCF694EC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55DEE17-1420-4930-BEC6-1972EB079F2F}"/>
              </a:ext>
            </a:extLst>
          </p:cNvPr>
          <p:cNvSpPr/>
          <p:nvPr/>
        </p:nvSpPr>
        <p:spPr>
          <a:xfrm>
            <a:off x="6556883" y="4404564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C35B37-F0F9-4E61-8F41-7592CBA34048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6551899A-19B7-40AE-95ED-02AD070A147E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88E73F-BC15-4143-89F1-E66297A32D04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3515D521-9BBF-41DE-B9CC-FFE332253E68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F5485F4-31C7-48C0-AFF8-20932D45CF33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BCE178-84BA-41B4-814D-A4897A4523D4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AFFDE5-055B-47A8-B4BC-066B5F648480}"/>
              </a:ext>
            </a:extLst>
          </p:cNvPr>
          <p:cNvSpPr txBox="1"/>
          <p:nvPr/>
        </p:nvSpPr>
        <p:spPr>
          <a:xfrm>
            <a:off x="5115667" y="5991214"/>
            <a:ext cx="12354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940B1A-0AD6-4A4B-B89E-05B565D4CBDD}"/>
              </a:ext>
            </a:extLst>
          </p:cNvPr>
          <p:cNvSpPr txBox="1"/>
          <p:nvPr/>
        </p:nvSpPr>
        <p:spPr>
          <a:xfrm>
            <a:off x="2590800" y="6004349"/>
            <a:ext cx="1702025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Transform Feature Data</a:t>
            </a:r>
          </a:p>
        </p:txBody>
      </p:sp>
    </p:spTree>
    <p:extLst>
      <p:ext uri="{BB962C8B-B14F-4D97-AF65-F5344CB8AC3E}">
        <p14:creationId xmlns:p14="http://schemas.microsoft.com/office/powerpoint/2010/main" val="79437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20.1 Evaluate Message Length Feature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20.1 Evaluate Message Length Feature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352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Feature Evaluation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Put the bin size from 0 to 500 with number of interval 50.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plot histogram of ham and ham for column </a:t>
            </a:r>
            <a:r>
              <a:rPr lang="en-US" sz="1800" dirty="0" err="1">
                <a:solidFill>
                  <a:schemeClr val="tx1"/>
                </a:solidFill>
              </a:rPr>
              <a:t>msg_len</a:t>
            </a:r>
            <a:r>
              <a:rPr lang="en-US" sz="1800" dirty="0">
                <a:solidFill>
                  <a:schemeClr val="tx1"/>
                </a:solidFill>
              </a:rPr>
              <a:t>, respectively.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cannot differentiate them. We need to put labels there.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https://www.youtube.com/watch?v=ZV9DhRktatk&amp;list=PL1w8k37X_6L-fBgXCiCsn6ugDsr1Nmfqk&amp;index=20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EBD1DF-8708-41E5-A555-2E687C423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2976521"/>
            <a:ext cx="3553520" cy="303634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AB9412-2EF1-4FC1-BF70-B5A39AE63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27" y="2976521"/>
            <a:ext cx="4638345" cy="193264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4746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20.1 Evaluate Message Length Feature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7281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Feature Evaluation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add labels and legends so that we have differentiate them.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plot by the density (for normalization) instead of number.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Reduce the maximum message length to from 500 to 250.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 histogram, we know the message length of spam is larger.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https://www.youtube.com/watch?v=ZV9DhRktatk&amp;list=PL1w8k37X_6L-fBgXCiCsn6ugDsr1Nmfqk&amp;index=20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C304F2-1AF8-4203-8145-4C56E5D9B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66" y="3207891"/>
            <a:ext cx="3702034" cy="314845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7BEF17-516E-411E-8295-BDB72EEE8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72" y="3207891"/>
            <a:ext cx="4454151" cy="23299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4959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20.2 Evaluate Punctuation_% Feature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20.2 Evaluate Punctuation_% Feature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064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Feature Evaluation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Put the bin size from 0 to 100 with number of number of spaces 50.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plot histogram of ham and ham for column punctuation_%, respectively.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https://www.youtube.com/watch?v=ZV9DhRktatk&amp;list=PL1w8k37X_6L-fBgXCiCsn6ugDsr1Nmfqk&amp;index=20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EB2802-A2B2-4B0C-AAF5-87F6CD28D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72" y="2671830"/>
            <a:ext cx="4336488" cy="202024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1C5496-ECF4-4BDC-92FB-CDEC25DFA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419" y="2695420"/>
            <a:ext cx="3994026" cy="3378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707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20.2 Evaluate Punctuation_% Feature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5594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Feature Evaluation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Punctuation number, mostly, below 30. Set maximum punctuation to 30.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cannot see too much difference in punctuation between spam and ham.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ham extend to 8 to 30. This may not sufficient to tell the difference between Ham and Spam.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https://www.youtube.com/watch?v=ZV9DhRktatk&amp;list=PL1w8k37X_6L-fBgXCiCsn6ugDsr1Nmfqk&amp;index=20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DA24C7-E429-497B-B66D-C3E167CE7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148465"/>
            <a:ext cx="3466728" cy="291508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BDB19E-1B64-4909-B76C-AFBF2C86B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72" y="3148465"/>
            <a:ext cx="4387431" cy="207626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830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20.3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7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508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20 Feature Evaluation</vt:lpstr>
      <vt:lpstr>20 Feature Evaluation</vt:lpstr>
      <vt:lpstr>20.1 Evaluate Message Length Feature</vt:lpstr>
      <vt:lpstr>20.1 Evaluate Message Length Feature</vt:lpstr>
      <vt:lpstr>20.1 Evaluate Message Length Feature</vt:lpstr>
      <vt:lpstr>20.2 Evaluate Punctuation_% Feature</vt:lpstr>
      <vt:lpstr>20.2 Evaluate Punctuation_% Feature</vt:lpstr>
      <vt:lpstr>20.2 Evaluate Punctuation_% Feature</vt:lpstr>
      <vt:lpstr>20.3 Quiz</vt:lpstr>
      <vt:lpstr>20.1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1087</cp:revision>
  <dcterms:created xsi:type="dcterms:W3CDTF">2018-09-28T16:40:41Z</dcterms:created>
  <dcterms:modified xsi:type="dcterms:W3CDTF">2020-06-21T01:56:18Z</dcterms:modified>
</cp:coreProperties>
</file>