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6" r:id="rId4"/>
    <p:sldId id="279" r:id="rId5"/>
    <p:sldId id="281" r:id="rId6"/>
    <p:sldId id="282" r:id="rId7"/>
    <p:sldId id="280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59" r:id="rId19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2rlcxScZY&amp;list=PL-osiE80TeTsWmV9i9c58mdDCSskIFdDS&amp;index=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2rlcxScZY&amp;list=PL-osiE80TeTsWmV9i9c58mdDCSskIFdDS&amp;index=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w2rlcxScZY&amp;list=PL-osiE80TeTsWmV9i9c58mdDCSskIFdDS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filter operator |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BD0C97-72C6-4F44-9128-4DE1E1E8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2174677"/>
            <a:ext cx="5150586" cy="29118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filter operator |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Operation: &amp; |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apply the  | operation for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4873C8-F316-40FA-B0DF-D1761199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42497"/>
            <a:ext cx="447675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547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filter operator ~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1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filter operator ~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Operation: &amp; |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apply the  ~ operation for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05B2E-C579-4949-8D49-0A62877E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8" y="2355088"/>
            <a:ext cx="4859849" cy="27582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2FD8C-13C5-496C-84E7-4FE19438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12" y="4334321"/>
            <a:ext cx="4514850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172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filter operator on Big Dataset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6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93A5C0-D8DA-42FB-9229-203860AD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3" y="3606448"/>
            <a:ext cx="4443059" cy="18787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4.6 filter operator on Big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912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operator on Big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look for people with salary with certain amount or what language make what salaries?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schema data frame to see the column title.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dirty="0" err="1">
                <a:solidFill>
                  <a:schemeClr val="tx1"/>
                </a:solidFill>
              </a:rPr>
              <a:t>ConvertedComp</a:t>
            </a:r>
            <a:r>
              <a:rPr lang="en-US" sz="1800" dirty="0">
                <a:solidFill>
                  <a:schemeClr val="tx1"/>
                </a:solidFill>
              </a:rPr>
              <a:t>” for converted compensation over 1,900,000.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 the country, programming language, and compensation.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95F09-1184-487A-9141-1D4CA49FF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55" y="3572789"/>
            <a:ext cx="3563887" cy="31228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349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4.7 filter countries on Big Dataset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9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filter countries on Big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operator on Big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countries = [United States’, ‘India’]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fil = df[‘Country’].</a:t>
            </a:r>
            <a:r>
              <a:rPr lang="en-US" sz="1800" dirty="0" err="1">
                <a:solidFill>
                  <a:schemeClr val="tx1"/>
                </a:solidFill>
              </a:rPr>
              <a:t>isin</a:t>
            </a:r>
            <a:r>
              <a:rPr lang="en-US" sz="1800" dirty="0">
                <a:solidFill>
                  <a:schemeClr val="tx1"/>
                </a:solidFill>
              </a:rPr>
              <a:t>(countries)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df.loc</a:t>
            </a:r>
            <a:r>
              <a:rPr lang="en-US" sz="1800" dirty="0">
                <a:solidFill>
                  <a:schemeClr val="tx1"/>
                </a:solidFill>
              </a:rPr>
              <a:t>[fil, ‘Country’]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B3A32-A027-4B2F-94CB-69EA4201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42241"/>
            <a:ext cx="4296217" cy="28190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70D2D-E092-4093-A3C1-86DA02B48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496" y="4251744"/>
            <a:ext cx="4415408" cy="20551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595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filter the data from data frame and series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last name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last name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Method 1: Match last name ‘Doe’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chemeClr val="tx1"/>
                </a:solidFill>
              </a:rPr>
              <a:t>df[‘last’] == ‘Doe’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return True or false for the data frame.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8F85E-22CE-4473-A32B-028558C5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8" y="2532062"/>
            <a:ext cx="677227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D04FD-12B9-411F-A1A8-AD5EA748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013200"/>
            <a:ext cx="3971925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40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loc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loc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216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Method 2: Loc Filter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a preferred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fil = (df[‘last’] == ‘Doe’)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[fil]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got the same result as Method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why people is confusing about several ways to get different or same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 is use to look up rows and columns by label but if you pass in a series of Boolean (fil) like we did here. We can also filter data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like to use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 here because we also can get specific columns as well.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82665E-907D-49AB-8366-24FEC1B1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735078"/>
            <a:ext cx="4848225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F5DADB-63DE-4EDF-9EFE-4C80AC83D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500222"/>
            <a:ext cx="244792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18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loc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92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out with Series (row fil) and ‘email’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df.loc</a:t>
            </a:r>
            <a:r>
              <a:rPr lang="en-US" sz="1800" dirty="0">
                <a:solidFill>
                  <a:schemeClr val="tx1"/>
                </a:solidFill>
              </a:rPr>
              <a:t>[fil, ‘email’]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3D3305-C773-4DA8-BFF5-A843B4A6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67983"/>
            <a:ext cx="4810125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A1EAE3-47AA-40BB-BCB7-54A1E2A7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037349"/>
            <a:ext cx="251460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215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filter operator &amp;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filter operator &amp;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Operator &amp;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apply the &amp; operation for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https://www.youtube.com/watch?v=Lw2rlcxScZY&amp;list=PL-osiE80TeTsWmV9i9c58mdDCSskIFdDS&amp;index=4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7A77F-DBAC-4D7F-92BB-17472E16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268166"/>
            <a:ext cx="5472749" cy="32169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535DB-F17C-407F-98B6-FF1C3159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908" y="5039688"/>
            <a:ext cx="47148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583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603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4 Filter</vt:lpstr>
      <vt:lpstr>4 Filter</vt:lpstr>
      <vt:lpstr>4.1 last name filter</vt:lpstr>
      <vt:lpstr>4.1 last name filter</vt:lpstr>
      <vt:lpstr>4.2 loc filter</vt:lpstr>
      <vt:lpstr>4.2 loc filter</vt:lpstr>
      <vt:lpstr>4.2 loc filter</vt:lpstr>
      <vt:lpstr>4.3 filter operator &amp;</vt:lpstr>
      <vt:lpstr>4.3 filter operator &amp;</vt:lpstr>
      <vt:lpstr>4.4 filter operator |</vt:lpstr>
      <vt:lpstr>4.4 filter operator |</vt:lpstr>
      <vt:lpstr>4.5 filter operator ~</vt:lpstr>
      <vt:lpstr>4.5 filter operator ~</vt:lpstr>
      <vt:lpstr>4.6 filter operator on Big Dataset</vt:lpstr>
      <vt:lpstr>4.6 filter operator on Big Dataset</vt:lpstr>
      <vt:lpstr>4.7 filter countries on Big Dataset</vt:lpstr>
      <vt:lpstr>4.7 filter countries on Big Dataset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607</cp:revision>
  <cp:lastPrinted>2019-06-14T06:46:21Z</cp:lastPrinted>
  <dcterms:created xsi:type="dcterms:W3CDTF">2018-09-28T16:40:41Z</dcterms:created>
  <dcterms:modified xsi:type="dcterms:W3CDTF">2020-05-20T21:05:36Z</dcterms:modified>
</cp:coreProperties>
</file>