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76" r:id="rId4"/>
    <p:sldId id="264" r:id="rId5"/>
    <p:sldId id="277" r:id="rId6"/>
    <p:sldId id="265" r:id="rId7"/>
    <p:sldId id="278" r:id="rId8"/>
    <p:sldId id="266" r:id="rId9"/>
    <p:sldId id="269" r:id="rId10"/>
    <p:sldId id="270" r:id="rId11"/>
    <p:sldId id="279" r:id="rId12"/>
    <p:sldId id="271" r:id="rId13"/>
    <p:sldId id="272" r:id="rId14"/>
    <p:sldId id="280" r:id="rId15"/>
    <p:sldId id="273" r:id="rId16"/>
    <p:sldId id="274" r:id="rId17"/>
    <p:sldId id="275" r:id="rId18"/>
    <p:sldId id="281" r:id="rId19"/>
    <p:sldId id="282" r:id="rId20"/>
    <p:sldId id="283" r:id="rId21"/>
    <p:sldId id="284" r:id="rId22"/>
    <p:sldId id="285" r:id="rId23"/>
    <p:sldId id="259" r:id="rId24"/>
  </p:sldIdLst>
  <p:sldSz cx="9144000" cy="6858000" type="screen4x3"/>
  <p:notesSz cx="7010400" cy="9296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ZyhVh-qRZPA&amp;list=PL-osiE80TeTsWmV9i9c58mdDCSskIFdDS&amp;index=1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ZyhVh-qRZPA&amp;list=PL-osiE80TeTsWmV9i9c58mdDCSskIFdDS&amp;index=1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ZyhVh-qRZPA&amp;list=PL-osiE80TeTsWmV9i9c58mdDCSskIFdDS&amp;index=1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ZyhVh-qRZPA&amp;list=PL-osiE80TeTsWmV9i9c58mdDCSskIFdDS&amp;index=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ZyhVh-qRZPA&amp;list=PL-osiE80TeTsWmV9i9c58mdDCSskIFdDS&amp;index=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yhVh-qRZPA&amp;list=PL-osiE80TeTsWmV9i9c58mdDCSskIFdDS&amp;index=1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ZyhVh-qRZPA&amp;list=PL-osiE80TeTsWmV9i9c58mdDCSskIFdDS&amp;index=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yhVh-qRZPA&amp;list=PL-osiE80TeTsWmV9i9c58mdDCSskIFdDS&amp;index=1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ZyhVh-qRZPA&amp;list=PL-osiE80TeTsWmV9i9c58mdDCSskIFdDS&amp;index=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ZyhVh-qRZPA&amp;list=PL-osiE80TeTsWmV9i9c58mdDCSskIFdDS&amp;index=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ZyhVh-qRZPA&amp;list=PL-osiE80TeTsWmV9i9c58mdDCSskIFdDS&amp;index=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ZyhVh-qRZPA&amp;list=PL-osiE80TeTsWmV9i9c58mdDCSskIFdDS&amp;index=1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ZyhVh-qRZPA&amp;list=PL-osiE80TeTsWmV9i9c58mdDCSskIFdDS&amp;index=1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ZyhVh-qRZPA&amp;list=PL-osiE80TeTsWmV9i9c58mdDCSskIFdDS&amp;index=1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yhVh-qRZPA&amp;list=PL-osiE80TeTsWmV9i9c58mdDCSskIFdDS&amp;index=1" TargetMode="External"/><Relationship Id="rId2" Type="http://schemas.openxmlformats.org/officeDocument/2006/relationships/hyperlink" Target="https://insights.stackoverflow.com/survey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Get Start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1.3 Download Csv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22001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Unzipped. Move to your working directory and rename to shorter name “</a:t>
            </a:r>
            <a:r>
              <a:rPr lang="en-US" sz="1800" dirty="0" err="1">
                <a:solidFill>
                  <a:schemeClr val="tx1"/>
                </a:solidFill>
              </a:rPr>
              <a:t>csv_data</a:t>
            </a:r>
            <a:r>
              <a:rPr lang="en-US" sz="1800" dirty="0">
                <a:solidFill>
                  <a:schemeClr val="tx1"/>
                </a:solidFill>
              </a:rPr>
              <a:t>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“survey_results_public.csv”: contains main survey result, one response per row, one column per answer.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“survey_results_schema.csv”: contains question for each column name and results.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https://www.youtube.com/watch?v=ZyhVh-qRZPA&amp;list=PL-osiE80TeTsWmV9i9c58mdDCSskIFdDS&amp;index=1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83B3C-38FD-4F9A-A310-FA900D98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834318"/>
            <a:ext cx="7447139" cy="23581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4183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1.4 Browse Csv Data by Excel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7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1.4 Browse Csv Data by Excel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9339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“survey_results_public.csv”: contains main survey result, one response per row, one column per answer.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https://www.youtube.com/watch?v=ZyhVh-qRZPA&amp;list=PL-osiE80TeTsWmV9i9c58mdDCSskIFdDS&amp;index=1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303FBA-4DA5-4C58-8DAE-96DDFFD4F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60" y="2320455"/>
            <a:ext cx="6120680" cy="38162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7781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1.4 Browse Csv Data by Excel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9339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“survey_results_schema.csv”: contains question for each column name and results.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https://www.youtube.com/watch?v=ZyhVh-qRZPA&amp;list=PL-osiE80TeTsWmV9i9c58mdDCSskIFdDS&amp;index=1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306579-2D40-49FD-B3CD-1622DD1FD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159" y="2435812"/>
            <a:ext cx="4754365" cy="42308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70508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1.5 Start Jupyter Notebook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0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Get Start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9339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Jupyter notebook: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jupyter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notebbok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https://www.youtube.com/watch?v=ZyhVh-qRZPA&amp;list=PL-osiE80TeTsWmV9i9c58mdDCSskIFdDS&amp;index=1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54380-8085-4419-BEDB-344BA7322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559271"/>
            <a:ext cx="6853182" cy="18417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46AAAB-8688-4402-81EB-9F789124C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0" y="4574039"/>
            <a:ext cx="5795386" cy="20466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36274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1.5 Start Jupyter Notebook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new &gt; python 3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https://www.youtube.com/watch?v=ZyhVh-qRZPA&amp;list=PL-osiE80TeTsWmV9i9c58mdDCSskIFdDS&amp;index=1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A15E7-9FEB-4DC2-9BDA-645F9991B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16" y="2278902"/>
            <a:ext cx="7859767" cy="172143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BEBCF6-563D-4895-9189-46EB056AB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33" y="4566814"/>
            <a:ext cx="7859767" cy="17840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C9EB0550-5B40-42B2-9136-9458117FAF80}"/>
              </a:ext>
            </a:extLst>
          </p:cNvPr>
          <p:cNvSpPr txBox="1">
            <a:spLocks/>
          </p:cNvSpPr>
          <p:nvPr/>
        </p:nvSpPr>
        <p:spPr>
          <a:xfrm>
            <a:off x="475762" y="4063664"/>
            <a:ext cx="8185266" cy="3986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Python code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51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1.5 Start Jupyter Notebook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 will use VS Code Python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https://www.youtube.com/watch?v=ZyhVh-qRZPA&amp;list=PL-osiE80TeTsWmV9i9c58mdDCSskIFdDS&amp;index=1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453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1.6 Import pandas and Print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96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1.6 Import pandas and Print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40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Import Pandas and Print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pandas as pd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df = </a:t>
            </a:r>
            <a:r>
              <a:rPr lang="en-US" sz="1800" dirty="0" err="1">
                <a:solidFill>
                  <a:schemeClr val="tx1"/>
                </a:solidFill>
              </a:rPr>
              <a:t>pd.read_csv</a:t>
            </a:r>
            <a:r>
              <a:rPr lang="en-US" sz="1800" dirty="0">
                <a:solidFill>
                  <a:schemeClr val="tx1"/>
                </a:solidFill>
              </a:rPr>
              <a:t> (‘../</a:t>
            </a:r>
            <a:r>
              <a:rPr lang="en-US" sz="1800" dirty="0" err="1">
                <a:solidFill>
                  <a:schemeClr val="tx1"/>
                </a:solidFill>
              </a:rPr>
              <a:t>cvs_data</a:t>
            </a:r>
            <a:r>
              <a:rPr lang="en-US" sz="1800" dirty="0">
                <a:solidFill>
                  <a:schemeClr val="tx1"/>
                </a:solidFill>
              </a:rPr>
              <a:t>/survey_results_public.csv’)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df.shape</a:t>
            </a:r>
            <a:r>
              <a:rPr lang="en-US" sz="1800" dirty="0">
                <a:solidFill>
                  <a:schemeClr val="tx1"/>
                </a:solidFill>
              </a:rPr>
              <a:t>       # shape is an attribute, not a method.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https://www.youtube.com/watch?v=ZyhVh-qRZPA&amp;list=PL-osiE80TeTsWmV9i9c58mdDCSskIFdDS&amp;index=1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656EF-2079-4680-9404-585AE6F6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992" y="2959068"/>
            <a:ext cx="4857750" cy="17049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7897F1-0D30-4F41-9052-82D1CBA5D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992" y="4705453"/>
            <a:ext cx="6085272" cy="18824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512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Get Start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29202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Pandas is a Data Analysis Library for read and work with different types of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use Pandas to analyze CSV files, Excel files, and some other similar formats.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are in data science field, these libraries are essential to learn.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Pandas is one of the most download packages for Python.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Pandas allow us to easily read in and analyze data and great performance since it built on top of </a:t>
            </a:r>
            <a:r>
              <a:rPr lang="en-US" sz="1800" dirty="0" err="1">
                <a:solidFill>
                  <a:schemeClr val="tx1"/>
                </a:solidFill>
              </a:rPr>
              <a:t>numpy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discuss how to use Pandas.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https://www.youtube.com/watch?v=ZyhVh-qRZPA&amp;list=PL-osiE80TeTsWmV9i9c58mdDCSskIFdDS&amp;index=1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1.6 Import pandas and Print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5115705" cy="20561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Import Pandas and Print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df.info()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88883 rows and 85 columns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data type object, most of them means string, int64, flaot64.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https://www.youtube.com/watch?v=ZyhVh-qRZPA&amp;list=PL-osiE80TeTsWmV9i9c58mdDCSskIFdDS&amp;index=1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23EBDD-CCE5-47EC-BD7A-2F9B9A40B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570" y="1163320"/>
            <a:ext cx="3078769" cy="536142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316437-A329-4185-8AEC-2BD0DAD18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18" y="3599379"/>
            <a:ext cx="5074491" cy="190710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70767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1.6 Import pandas and Print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16097"/>
            <a:ext cx="8064896" cy="6953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schemas_df</a:t>
            </a:r>
            <a:r>
              <a:rPr lang="en-US" sz="1800" b="1" dirty="0">
                <a:solidFill>
                  <a:schemeClr val="tx1"/>
                </a:solidFill>
              </a:rPr>
              <a:t> = </a:t>
            </a:r>
            <a:r>
              <a:rPr lang="en-US" sz="1800" b="1" dirty="0" err="1">
                <a:solidFill>
                  <a:schemeClr val="tx1"/>
                </a:solidFill>
              </a:rPr>
              <a:t>pd.read_csv</a:t>
            </a:r>
            <a:r>
              <a:rPr lang="en-US" sz="1800" b="1" dirty="0">
                <a:solidFill>
                  <a:schemeClr val="tx1"/>
                </a:solidFill>
              </a:rPr>
              <a:t> (‘../</a:t>
            </a:r>
            <a:r>
              <a:rPr lang="en-US" sz="1800" b="1" dirty="0" err="1">
                <a:solidFill>
                  <a:schemeClr val="tx1"/>
                </a:solidFill>
              </a:rPr>
              <a:t>csv_data</a:t>
            </a:r>
            <a:r>
              <a:rPr lang="en-US" sz="1800" b="1" dirty="0">
                <a:solidFill>
                  <a:schemeClr val="tx1"/>
                </a:solidFill>
              </a:rPr>
              <a:t>/survey_results_schema.csv’)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see the column and </a:t>
            </a:r>
            <a:r>
              <a:rPr lang="en-US" sz="1800" b="1" dirty="0" err="1">
                <a:solidFill>
                  <a:schemeClr val="tx1"/>
                </a:solidFill>
              </a:rPr>
              <a:t>QuestionText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https://www.youtube.com/watch?v=ZyhVh-qRZPA&amp;list=PL-osiE80TeTsWmV9i9c58mdDCSskIFdDS&amp;index=1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5D89E-C6A2-40F0-907C-AF9E4CCE0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080" y="2226688"/>
            <a:ext cx="4619476" cy="240650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19306A-4A86-4B00-BC9A-7DD8573C2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60" y="2226688"/>
            <a:ext cx="3494402" cy="22181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89921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1.6 Import pandas and Print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16097"/>
            <a:ext cx="8064896" cy="11371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df.head</a:t>
            </a:r>
            <a:r>
              <a:rPr lang="en-US" sz="1800" b="1" dirty="0">
                <a:solidFill>
                  <a:schemeClr val="tx1"/>
                </a:solidFill>
              </a:rPr>
              <a:t>()	# print first 5 rows.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df.head</a:t>
            </a:r>
            <a:r>
              <a:rPr lang="en-US" sz="1800" b="1" dirty="0">
                <a:solidFill>
                  <a:schemeClr val="tx1"/>
                </a:solidFill>
              </a:rPr>
              <a:t>(10)    # print first 10 rows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df.tail</a:t>
            </a:r>
            <a:r>
              <a:rPr lang="en-US" sz="1800" b="1" dirty="0">
                <a:solidFill>
                  <a:schemeClr val="tx1"/>
                </a:solidFill>
              </a:rPr>
              <a:t>()            # print last 5 rows.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https://www.youtube.com/watch?v=ZyhVh-qRZPA&amp;list=PL-osiE80TeTsWmV9i9c58mdDCSskIFdDS&amp;index=1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3380C5-C912-4E3B-ADCC-7AD5279BD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32" y="3642607"/>
            <a:ext cx="8686800" cy="94087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F00060-38B7-4200-BD4D-4D6A4029F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677212"/>
            <a:ext cx="3009900" cy="695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6991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Install Pandas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7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Install Pandas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0480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Under the windows, search for “anaconda environment”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pandas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https://www.youtube.com/watch?v=ZyhVh-qRZPA&amp;list=PL-osiE80TeTsWmV9i9c58mdDCSskIFdDS&amp;index=1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D7DBFE-9D9C-48A0-B0AA-529D8A087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94" y="2635689"/>
            <a:ext cx="7815146" cy="17529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6954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1.2 Install Jupyter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2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Install Jupyter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264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install Jupyter. Jupyter works under browser and make it easier to print and visualize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jupyterlab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https://www.youtube.com/watch?v=ZyhVh-qRZPA&amp;list=PL-osiE80TeTsWmV9i9c58mdDCSskIFdDS&amp;index=1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86DF4-DB15-4B33-83EA-458F36B4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03" y="2760978"/>
            <a:ext cx="7790193" cy="322771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2368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1.3 Download Csv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1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1.3 Download Csv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7600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</a:t>
            </a:r>
            <a:r>
              <a:rPr lang="en-US" sz="1800" dirty="0" err="1">
                <a:solidFill>
                  <a:schemeClr val="tx1"/>
                </a:solidFill>
              </a:rPr>
              <a:t>stackoverflow</a:t>
            </a:r>
            <a:r>
              <a:rPr lang="en-US" sz="1800" dirty="0">
                <a:solidFill>
                  <a:schemeClr val="tx1"/>
                </a:solidFill>
              </a:rPr>
              <a:t> real world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https://www.youtube.com/watch?v=ZyhVh-qRZPA&amp;list=PL-osiE80TeTsWmV9i9c58mdDCSskIFdDS&amp;index=1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6EFF5-C8F4-457A-9231-0EAC2B896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56" y="2186892"/>
            <a:ext cx="7092280" cy="416945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4346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1.3 Download Csv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165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 “</a:t>
            </a:r>
            <a:r>
              <a:rPr lang="en-US" sz="18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stackoverflow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survery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csv data”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https://insights.stackoverflow.com/survey/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https://www.youtube.com/watch?v=ZyhVh-qRZPA&amp;list=PL-osiE80TeTsWmV9i9c58mdDCSskIFdDS&amp;index=1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9EA59-BAF5-4C21-A988-F31175730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034" y="2701087"/>
            <a:ext cx="5796136" cy="33922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871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895</Words>
  <Application>Microsoft Office PowerPoint</Application>
  <PresentationFormat>On-screen Show (4:3)</PresentationFormat>
  <Paragraphs>132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佈景主題</vt:lpstr>
      <vt:lpstr>1 Get Start</vt:lpstr>
      <vt:lpstr>01 Get Start</vt:lpstr>
      <vt:lpstr>1.1 Install Pandas</vt:lpstr>
      <vt:lpstr>1.1 Install Pandas</vt:lpstr>
      <vt:lpstr>1.2 Install Jupyter</vt:lpstr>
      <vt:lpstr>1.2 Install Jupyter</vt:lpstr>
      <vt:lpstr>1.3 Download Csv Data</vt:lpstr>
      <vt:lpstr>1.3 Download Csv Data</vt:lpstr>
      <vt:lpstr>1.3 Download Csv Data</vt:lpstr>
      <vt:lpstr>1.3 Download Csv Data</vt:lpstr>
      <vt:lpstr>1.4 Browse Csv Data by Excel</vt:lpstr>
      <vt:lpstr>1.4 Browse Csv Data by Excel</vt:lpstr>
      <vt:lpstr>1.4 Browse Csv Data by Excel</vt:lpstr>
      <vt:lpstr>1.5 Start Jupyter Notebook</vt:lpstr>
      <vt:lpstr>01 Get Start</vt:lpstr>
      <vt:lpstr>1.5 Start Jupyter Notebook</vt:lpstr>
      <vt:lpstr>1.5 Start Jupyter Notebook</vt:lpstr>
      <vt:lpstr>1.6 Import pandas and Print</vt:lpstr>
      <vt:lpstr>1.6 Import pandas and Print</vt:lpstr>
      <vt:lpstr>1.6 Import pandas and Print</vt:lpstr>
      <vt:lpstr>1.6 Import pandas and Print</vt:lpstr>
      <vt:lpstr>1.6 Import pandas and Print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388</cp:revision>
  <cp:lastPrinted>2019-06-14T06:46:21Z</cp:lastPrinted>
  <dcterms:created xsi:type="dcterms:W3CDTF">2018-09-28T16:40:41Z</dcterms:created>
  <dcterms:modified xsi:type="dcterms:W3CDTF">2020-05-19T03:32:02Z</dcterms:modified>
</cp:coreProperties>
</file>