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UuwBGZVcQQ&amp;list=PL6XPp3__UNY4WZUcMrcIyT5PPAx3Af5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UuwBGZVcQQ&amp;list=PL6XPp3__UNY4WZUcMrcIyT5PPAx3Af5P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uwBGZVcQQ&amp;list=PL6XPp3__UNY4WZUcMrcIyT5PPAx3Af5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uwBGZVcQQ&amp;list=PL6XPp3__UNY4WZUcMrcIyT5PPAx3Af5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oUuwBGZVcQQ&amp;list=PL6XPp3__UNY4WZUcMrcIyT5PPAx3Af5P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oUuwBGZVcQQ&amp;list=PL6XPp3__UNY4WZUcMrcIyT5PPAx3Af5P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uwBGZVcQQ&amp;list=PL6XPp3__UNY4WZUcMrcIyT5PPAx3Af5P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UuwBGZVcQQ&amp;list=PL6XPp3__UNY4WZUcMrcIyT5PPAx3Af5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PostgreSQL download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91FE7-75D8-44DD-BC3C-DA8475F9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" y="1949499"/>
            <a:ext cx="8100392" cy="37227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PostgreSQL download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71A78-5BDC-4988-B911-6F01AD84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0" y="1965769"/>
            <a:ext cx="8135888" cy="33351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D4EEE-DB11-4DEF-B556-522BC53F1AE2}"/>
              </a:ext>
            </a:extLst>
          </p:cNvPr>
          <p:cNvSpPr/>
          <p:nvPr/>
        </p:nvSpPr>
        <p:spPr>
          <a:xfrm>
            <a:off x="1979712" y="2708920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45F16F-1659-42B4-93E3-DF39FA09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72" y="1893981"/>
            <a:ext cx="7981528" cy="36014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PostgreSQL download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D4EEE-DB11-4DEF-B556-522BC53F1AE2}"/>
              </a:ext>
            </a:extLst>
          </p:cNvPr>
          <p:cNvSpPr/>
          <p:nvPr/>
        </p:nvSpPr>
        <p:spPr>
          <a:xfrm>
            <a:off x="5364088" y="2625098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056BE-6D72-4CA6-8C22-F9556A00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9" y="1944573"/>
            <a:ext cx="4121830" cy="32241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Port: 5432, Locale: [Default locale]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D4EEE-DB11-4DEF-B556-522BC53F1AE2}"/>
              </a:ext>
            </a:extLst>
          </p:cNvPr>
          <p:cNvSpPr/>
          <p:nvPr/>
        </p:nvSpPr>
        <p:spPr>
          <a:xfrm>
            <a:off x="611560" y="2913130"/>
            <a:ext cx="864096" cy="227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19CCF-8D6E-47FB-B98E-A1898AA27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33" y="1992653"/>
            <a:ext cx="4097618" cy="32001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524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18938" cy="660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 off the “Stack Builder maybe used to download and install additional tools, drivers, and applications to complement your PostgreSQL installation.”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75C89-A9E8-4018-AA0C-4282D1D0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32856"/>
            <a:ext cx="5248275" cy="4124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82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</a:t>
            </a:r>
            <a:r>
              <a:rPr lang="en-US" sz="1800" dirty="0" err="1">
                <a:solidFill>
                  <a:schemeClr val="tx1"/>
                </a:solidFill>
              </a:rPr>
              <a:t>pgAdmin</a:t>
            </a:r>
            <a:r>
              <a:rPr lang="en-US" sz="1800" dirty="0">
                <a:solidFill>
                  <a:schemeClr val="tx1"/>
                </a:solidFill>
              </a:rPr>
              <a:t> 4”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F9229-7B3F-418A-8B31-C7C89C4C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39" y="2262762"/>
            <a:ext cx="6454025" cy="32849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B4579-A57B-45EA-8D63-B85DEAD3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29320"/>
            <a:ext cx="1775575" cy="35565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31ABC8-244F-4D56-8B3E-6FBDDCB7B8CD}"/>
              </a:ext>
            </a:extLst>
          </p:cNvPr>
          <p:cNvSpPr/>
          <p:nvPr/>
        </p:nvSpPr>
        <p:spPr>
          <a:xfrm>
            <a:off x="827584" y="3501008"/>
            <a:ext cx="122413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C496F6-0C2F-469C-97F6-02F69AAD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9" y="1981001"/>
            <a:ext cx="3047947" cy="1952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&gt; Preferences: Theme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ABC8-244F-4D56-8B3E-6FBDDCB7B8CD}"/>
              </a:ext>
            </a:extLst>
          </p:cNvPr>
          <p:cNvSpPr/>
          <p:nvPr/>
        </p:nvSpPr>
        <p:spPr>
          <a:xfrm>
            <a:off x="1259632" y="2922006"/>
            <a:ext cx="122413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9E481F-4318-4559-9721-3CD7D2FA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45" y="1981000"/>
            <a:ext cx="4757623" cy="29135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D1C09B-8DA6-48B7-A0ED-EBD86D1E7BFC}"/>
              </a:ext>
            </a:extLst>
          </p:cNvPr>
          <p:cNvSpPr/>
          <p:nvPr/>
        </p:nvSpPr>
        <p:spPr>
          <a:xfrm>
            <a:off x="3838241" y="3528811"/>
            <a:ext cx="877775" cy="188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75F75-5A89-4359-B09F-AC5063E8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32" y="1868464"/>
            <a:ext cx="4927634" cy="24746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07023-E921-4F96-88CE-7F04E3E9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868464"/>
            <a:ext cx="3137097" cy="19087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Theme: Dark (Beta)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https://www.youtube.com/watch?v=oUuwBGZVcQQ&amp;list=PL6XPp3__UNY4WZUcMrcIyT5PPAx3Af5Px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ABC8-244F-4D56-8B3E-6FBDDCB7B8CD}"/>
              </a:ext>
            </a:extLst>
          </p:cNvPr>
          <p:cNvSpPr/>
          <p:nvPr/>
        </p:nvSpPr>
        <p:spPr>
          <a:xfrm>
            <a:off x="1763688" y="1981000"/>
            <a:ext cx="827112" cy="223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254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01 Introduction</vt:lpstr>
      <vt:lpstr>01 Introduction</vt:lpstr>
      <vt:lpstr>01 Introduction</vt:lpstr>
      <vt:lpstr>01 Introduction</vt:lpstr>
      <vt:lpstr>01 Introduction</vt:lpstr>
      <vt:lpstr>01 Introduction</vt:lpstr>
      <vt:lpstr>01 Introduction</vt:lpstr>
      <vt:lpstr>01 Introduction</vt:lpstr>
      <vt:lpstr>01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277</cp:revision>
  <dcterms:created xsi:type="dcterms:W3CDTF">2018-09-28T16:40:41Z</dcterms:created>
  <dcterms:modified xsi:type="dcterms:W3CDTF">2020-03-22T03:59:27Z</dcterms:modified>
</cp:coreProperties>
</file>