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BI7OWaNv3_M&amp;list=PL6XPp3__UNY4WZUcMrcIyT5PPAx3Af5Px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I7OWaNv3_M&amp;list=PL6XPp3__UNY4WZUcMrcIyT5PPAx3Af5Px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BI7OWaNv3_M&amp;list=PL6XPp3__UNY4WZUcMrcIyT5PPAx3Af5Px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 Create DB (pgAdmin4)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DB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Database by pgAdmin4: expand </a:t>
            </a:r>
            <a:r>
              <a:rPr lang="en-US" sz="1800" dirty="0" err="1">
                <a:solidFill>
                  <a:schemeClr val="tx1"/>
                </a:solidFill>
              </a:rPr>
              <a:t>ProstgreSQL</a:t>
            </a:r>
            <a:r>
              <a:rPr lang="en-US" sz="1800" dirty="0">
                <a:solidFill>
                  <a:schemeClr val="tx1"/>
                </a:solidFill>
              </a:rPr>
              <a:t> &gt;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there is a database “</a:t>
            </a:r>
            <a:r>
              <a:rPr lang="en-US" sz="1800" dirty="0" err="1">
                <a:solidFill>
                  <a:schemeClr val="tx1"/>
                </a:solidFill>
              </a:rPr>
              <a:t>posgres</a:t>
            </a:r>
            <a:r>
              <a:rPr lang="en-US" sz="1800" dirty="0">
                <a:solidFill>
                  <a:schemeClr val="tx1"/>
                </a:solidFill>
              </a:rPr>
              <a:t>”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https://www.youtube.com/watch?v=BI7OWaNv3_M&amp;list=PL6XPp3__UNY4WZUcMrcIyT5PPAx3Af5Px&amp;index=2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AFAEB0-843C-4C24-97C4-332B3AF0E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9" y="2293155"/>
            <a:ext cx="8318938" cy="33958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DB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9760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not use database “</a:t>
            </a:r>
            <a:r>
              <a:rPr lang="en-US" sz="1800" dirty="0" err="1">
                <a:solidFill>
                  <a:schemeClr val="tx1"/>
                </a:solidFill>
              </a:rPr>
              <a:t>postgres</a:t>
            </a:r>
            <a:r>
              <a:rPr lang="en-US" sz="1800" dirty="0">
                <a:solidFill>
                  <a:schemeClr val="tx1"/>
                </a:solidFill>
              </a:rPr>
              <a:t>”. We will create our own database called “database1”.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database. RMB: Database &gt; create &gt; Database …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https://www.youtube.com/watch?v=BI7OWaNv3_M&amp;list=PL6XPp3__UNY4WZUcMrcIyT5PPAx3Af5Px&amp;index=2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CAC73-5A6D-4EE5-A377-99DE874B8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2" y="2558412"/>
            <a:ext cx="4791075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9221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 Create DB (pgAdmin4)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– Database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Database: database1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https://www.youtube.com/watch?v=BI7OWaNv3_M&amp;list=PL6XPp3__UNY4WZUcMrcIyT5PPAx3Af5Px&amp;index=2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4CBE9-EC7D-4CCD-ADFC-582A679F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05631"/>
            <a:ext cx="6084168" cy="40937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1692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2020/3/22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170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02 Create DB (pgAdmin4)</vt:lpstr>
      <vt:lpstr>02 Create DB (pgAdmin4)</vt:lpstr>
      <vt:lpstr>02 Create DB (pgAdmin4)</vt:lpstr>
      <vt:lpstr>02 Create DB (pgAdmin4)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287</cp:revision>
  <dcterms:created xsi:type="dcterms:W3CDTF">2018-09-28T16:40:41Z</dcterms:created>
  <dcterms:modified xsi:type="dcterms:W3CDTF">2020-03-22T17:03:06Z</dcterms:modified>
</cp:coreProperties>
</file>