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6" r:id="rId5"/>
    <p:sldId id="26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1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fbwkw0tKB5A&amp;list=PL6XPp3__UNY4WZUcMrcIyT5PPAx3Af5Px&amp;index=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fbwkw0tKB5A&amp;list=PL6XPp3__UNY4WZUcMrcIyT5PPAx3Af5Px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fbwkw0tKB5A&amp;list=PL6XPp3__UNY4WZUcMrcIyT5PPAx3Af5Px&amp;index=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bwkw0tKB5A&amp;list=PL6XPp3__UNY4WZUcMrcIyT5PPAx3Af5Px&amp;index=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fbwkw0tKB5A&amp;list=PL6XPp3__UNY4WZUcMrcIyT5PPAx3Af5Px&amp;index=3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02 Create Table (pgAdmin4)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Create Table (pgAdmin4)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7920" y="1395068"/>
            <a:ext cx="8318938" cy="6657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Table: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Check the scheme &gt; Tables: There is no table and no columns. 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https://www.youtube.com/watch?v=fbwkw0tKB5A&amp;list=PL6XPp3__UNY4WZUcMrcIyT5PPAx3Af5Px&amp;index=3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F25661-AEE1-4D5A-9359-465B32417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204864"/>
            <a:ext cx="4593731" cy="44831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Create Table (pgAdmin4)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7920" y="1395069"/>
            <a:ext cx="8318938" cy="2672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the Tools &gt; Query Tool: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https://www.youtube.com/watch?v=fbwkw0tKB5A&amp;list=PL6XPp3__UNY4WZUcMrcIyT5PPAx3Af5Px&amp;index=3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134A92-DE4B-4A3C-8277-F4CD5BD93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20" y="1822706"/>
            <a:ext cx="4210050" cy="276172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91E390-1D92-466F-922A-BFD136326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290" y="1819675"/>
            <a:ext cx="4010435" cy="302532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8632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Create Table (pgAdmin4)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7920" y="1395068"/>
            <a:ext cx="4001852" cy="36181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Enter scheme: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CREATE TABLE employees (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  </a:t>
            </a:r>
            <a:r>
              <a:rPr lang="en-US" sz="1800" dirty="0" err="1">
                <a:solidFill>
                  <a:schemeClr val="tx1"/>
                </a:solidFill>
              </a:rPr>
              <a:t>EmployeeID</a:t>
            </a:r>
            <a:r>
              <a:rPr lang="en-US" sz="1800" dirty="0">
                <a:solidFill>
                  <a:schemeClr val="tx1"/>
                </a:solidFill>
              </a:rPr>
              <a:t> int,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  FirstName varchar (250),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  </a:t>
            </a:r>
            <a:r>
              <a:rPr lang="en-US" sz="1800" dirty="0" err="1">
                <a:solidFill>
                  <a:schemeClr val="tx1"/>
                </a:solidFill>
              </a:rPr>
              <a:t>LastName</a:t>
            </a:r>
            <a:r>
              <a:rPr lang="en-US" sz="1800" dirty="0">
                <a:solidFill>
                  <a:schemeClr val="tx1"/>
                </a:solidFill>
              </a:rPr>
              <a:t> varchar(250),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  </a:t>
            </a:r>
            <a:r>
              <a:rPr lang="en-US" sz="1800" dirty="0" err="1">
                <a:solidFill>
                  <a:schemeClr val="tx1"/>
                </a:solidFill>
              </a:rPr>
              <a:t>JobTitle</a:t>
            </a:r>
            <a:r>
              <a:rPr lang="en-US" sz="1800" dirty="0">
                <a:solidFill>
                  <a:schemeClr val="tx1"/>
                </a:solidFill>
              </a:rPr>
              <a:t> varchar (250)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“Run”.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Message: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Query returned successfully in 51 </a:t>
            </a:r>
            <a:r>
              <a:rPr lang="en-US" sz="1800" dirty="0" err="1">
                <a:solidFill>
                  <a:schemeClr val="tx1"/>
                </a:solidFill>
              </a:rPr>
              <a:t>msec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https://www.youtube.com/watch?v=fbwkw0tKB5A&amp;list=PL6XPp3__UNY4WZUcMrcIyT5PPAx3Af5Px&amp;index=3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B212BB-82A3-4232-AB62-997880563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362" y="1395068"/>
            <a:ext cx="4342616" cy="34740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95D406-E9B4-4FB2-9C5B-DEBEE92CEEFA}"/>
              </a:ext>
            </a:extLst>
          </p:cNvPr>
          <p:cNvSpPr/>
          <p:nvPr/>
        </p:nvSpPr>
        <p:spPr>
          <a:xfrm>
            <a:off x="5833120" y="2600742"/>
            <a:ext cx="1440160" cy="7604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22AE1D-D1FB-44DD-961F-0B185494E844}"/>
              </a:ext>
            </a:extLst>
          </p:cNvPr>
          <p:cNvSpPr/>
          <p:nvPr/>
        </p:nvSpPr>
        <p:spPr>
          <a:xfrm>
            <a:off x="8532440" y="2132856"/>
            <a:ext cx="348538" cy="3916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45ADB2-6146-4D7A-8966-0B00B1197A2F}"/>
              </a:ext>
            </a:extLst>
          </p:cNvPr>
          <p:cNvSpPr/>
          <p:nvPr/>
        </p:nvSpPr>
        <p:spPr>
          <a:xfrm>
            <a:off x="5836110" y="4135652"/>
            <a:ext cx="1904241" cy="5174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3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A364603-F3E9-4790-A200-F694B355B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908" y="1325255"/>
            <a:ext cx="2716979" cy="48691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Create Table (pgAdmin4)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7919" y="1395068"/>
            <a:ext cx="5077897" cy="10258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RMB and click Refresh to upload the database to see the table and columns.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https://www.youtube.com/watch?v=fbwkw0tKB5A&amp;list=PL6XPp3__UNY4WZUcMrcIyT5PPAx3Af5Px&amp;index=3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45ADB2-6146-4D7A-8966-0B00B1197A2F}"/>
              </a:ext>
            </a:extLst>
          </p:cNvPr>
          <p:cNvSpPr/>
          <p:nvPr/>
        </p:nvSpPr>
        <p:spPr>
          <a:xfrm>
            <a:off x="7308304" y="5407901"/>
            <a:ext cx="1243430" cy="7865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5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Create Table (pgAdmin4)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7920" y="1395068"/>
            <a:ext cx="5740264" cy="9538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Refresh the pyAdmin4, we can see the </a:t>
            </a:r>
            <a:r>
              <a:rPr lang="en-US" sz="1800" dirty="0" err="1">
                <a:solidFill>
                  <a:schemeClr val="tx1"/>
                </a:solidFill>
              </a:rPr>
              <a:t>empployees</a:t>
            </a:r>
            <a:r>
              <a:rPr lang="en-US" sz="1800" dirty="0">
                <a:solidFill>
                  <a:schemeClr val="tx1"/>
                </a:solidFill>
              </a:rPr>
              <a:t> table and associated columns: </a:t>
            </a:r>
            <a:r>
              <a:rPr lang="en-US" sz="1800" dirty="0" err="1">
                <a:solidFill>
                  <a:schemeClr val="tx1"/>
                </a:solidFill>
              </a:rPr>
              <a:t>employeeid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firstname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lastname</a:t>
            </a:r>
            <a:r>
              <a:rPr lang="en-US" sz="1800" dirty="0">
                <a:solidFill>
                  <a:schemeClr val="tx1"/>
                </a:solidFill>
              </a:rPr>
              <a:t>, and </a:t>
            </a:r>
            <a:r>
              <a:rPr lang="en-US" sz="1800" dirty="0" err="1">
                <a:solidFill>
                  <a:schemeClr val="tx1"/>
                </a:solidFill>
              </a:rPr>
              <a:t>jobtitle</a:t>
            </a:r>
            <a:r>
              <a:rPr lang="en-US" sz="1800" dirty="0">
                <a:solidFill>
                  <a:schemeClr val="tx1"/>
                </a:solidFill>
              </a:rPr>
              <a:t> has been created.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https://www.youtube.com/watch?v=fbwkw0tKB5A&amp;list=PL6XPp3__UNY4WZUcMrcIyT5PPAx3Af5Px&amp;index=3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446E20-B1B3-4E5D-AF0D-81031B58D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359917"/>
            <a:ext cx="2201831" cy="49411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846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280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02 Create Table (pgAdmin4)</vt:lpstr>
      <vt:lpstr>02 Create Table (pgAdmin4)</vt:lpstr>
      <vt:lpstr>02 Create Table (pgAdmin4)</vt:lpstr>
      <vt:lpstr>02 Create Table (pgAdmin4)</vt:lpstr>
      <vt:lpstr>02 Create Table (pgAdmin4)</vt:lpstr>
      <vt:lpstr>02 Create Table (pgAdmin4)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297</cp:revision>
  <dcterms:created xsi:type="dcterms:W3CDTF">2018-09-28T16:40:41Z</dcterms:created>
  <dcterms:modified xsi:type="dcterms:W3CDTF">2020-03-22T21:13:09Z</dcterms:modified>
</cp:coreProperties>
</file>