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bwkw0tKB5A&amp;list=PL6XPp3__UNY4WZUcMrcIyT5PPAx3Af5Px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fbwkw0tKB5A&amp;list=PL6XPp3__UNY4WZUcMrcIyT5PPAx3Af5Px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fbwkw0tKB5A&amp;list=PL6XPp3__UNY4WZUcMrcIyT5PPAx3Af5Px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fbwkw0tKB5A&amp;list=PL6XPp3__UNY4WZUcMrcIyT5PPAx3Af5Px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 Alter Table (pgAdmin4)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Alter Table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3796048" cy="17459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ALTER TABLE employees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Add Age int;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Table; RMB &gt; refresh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Display the  “Age” column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https://www.youtube.com/watch?v=fbwkw0tKB5A&amp;list=PL6XPp3__UNY4WZUcMrcIyT5PPAx3Af5Px&amp;index=3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46F0F9-63B3-404E-8D3A-B381AC702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68760"/>
            <a:ext cx="4310751" cy="51825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Alter Table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3796048" cy="17459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ALTER TABLE employees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ALTER COLUMN Age TYPE </a:t>
            </a:r>
            <a:r>
              <a:rPr lang="en-US" sz="1800" dirty="0" err="1">
                <a:solidFill>
                  <a:schemeClr val="tx1"/>
                </a:solidFill>
              </a:rPr>
              <a:t>bigint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Table; RMB &gt; refresh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Display the  “Age” column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https://www.youtube.com/watch?v=fbwkw0tKB5A&amp;list=PL6XPp3__UNY4WZUcMrcIyT5PPAx3Af5Px&amp;index=3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9B3C4-6761-42FA-A1CF-91A80A2A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449390"/>
            <a:ext cx="4522944" cy="48898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164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Alter Table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2211872" cy="7377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“Age”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RMB &gt; Properties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https://www.youtube.com/watch?v=fbwkw0tKB5A&amp;list=PL6XPp3__UNY4WZUcMrcIyT5PPAx3Af5Px&amp;index=3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AF830A-552A-4480-A81C-08B9BC1F6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389765"/>
            <a:ext cx="2982540" cy="49565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735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 Alter Table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3652032" cy="10258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“Definition”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Data Type of “Age” is “</a:t>
            </a:r>
            <a:r>
              <a:rPr lang="en-US" sz="1800" dirty="0" err="1">
                <a:solidFill>
                  <a:schemeClr val="tx1"/>
                </a:solidFill>
              </a:rPr>
              <a:t>bigint</a:t>
            </a:r>
            <a:r>
              <a:rPr lang="en-US" sz="1800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https://www.youtube.com/watch?v=fbwkw0tKB5A&amp;list=PL6XPp3__UNY4WZUcMrcIyT5PPAx3Af5Px&amp;index=3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35225-5FFB-48CA-B6E2-C170C8A8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306026"/>
            <a:ext cx="4509727" cy="47856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5192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211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05 Alter Table (pgAdmin4)</vt:lpstr>
      <vt:lpstr>05 Alter Table (pgAdmin4)</vt:lpstr>
      <vt:lpstr>05 Alter Table (pgAdmin4)</vt:lpstr>
      <vt:lpstr>05 Alter Table (pgAdmin4)</vt:lpstr>
      <vt:lpstr>05 Alter Table (pgAdmin4)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300</cp:revision>
  <dcterms:created xsi:type="dcterms:W3CDTF">2018-09-28T16:40:41Z</dcterms:created>
  <dcterms:modified xsi:type="dcterms:W3CDTF">2020-03-22T23:57:09Z</dcterms:modified>
</cp:coreProperties>
</file>