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exd80HXgZs&amp;list=PL6XPp3__UNY4WZUcMrcIyT5PPAx3Af5Px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exd80HXgZs&amp;list=PL6XPp3__UNY4WZUcMrcIyT5PPAx3Af5Px&amp;index=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 NOT NULL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SET NOT NULL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2643920" cy="3186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ALTER TABLE Employees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ALTER COLUMN FirstName SET NOT NULL;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FirstName &gt; RMB: &gt; 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“Constraints”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 NULL: Yes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https://www.youtube.com/watch?v=aexd80HXgZs&amp;list=PL6XPp3__UNY4WZUcMrcIyT5PPAx3Af5Px&amp;index=6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518F2C-088F-45AB-A768-93FB6DB9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375712"/>
            <a:ext cx="5580112" cy="38617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DB866B-DD7B-4CF1-88F2-1B190B1CDE47}"/>
              </a:ext>
            </a:extLst>
          </p:cNvPr>
          <p:cNvSpPr/>
          <p:nvPr/>
        </p:nvSpPr>
        <p:spPr>
          <a:xfrm>
            <a:off x="6444208" y="2132856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2643920" cy="3186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ALTER TABLE Employees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ALTER COLUMN FirstName</a:t>
            </a:r>
            <a:r>
              <a:rPr lang="en-US" sz="1800" b="1" dirty="0">
                <a:solidFill>
                  <a:srgbClr val="FF0000"/>
                </a:solidFill>
              </a:rPr>
              <a:t> DROP </a:t>
            </a:r>
            <a:r>
              <a:rPr lang="en-US" sz="1800" dirty="0">
                <a:solidFill>
                  <a:schemeClr val="tx1"/>
                </a:solidFill>
              </a:rPr>
              <a:t>NOT NULL;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FirstName &gt; RMB: &gt; 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“Constraints”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 NULL: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FD4C2-05B5-4C08-966E-44A4A9C9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20677"/>
            <a:ext cx="6115055" cy="3335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DROP NOT NULL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https://www.youtube.com/watch?v=aexd80HXgZs&amp;list=PL6XPp3__UNY4WZUcMrcIyT5PPAx3Af5Px&amp;index=6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B866B-DD7B-4CF1-88F2-1B190B1CDE47}"/>
              </a:ext>
            </a:extLst>
          </p:cNvPr>
          <p:cNvSpPr/>
          <p:nvPr/>
        </p:nvSpPr>
        <p:spPr>
          <a:xfrm>
            <a:off x="6732240" y="3573015"/>
            <a:ext cx="864096" cy="1868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852D0-30D2-45C7-B2D2-0A0B28E4201D}"/>
              </a:ext>
            </a:extLst>
          </p:cNvPr>
          <p:cNvSpPr/>
          <p:nvPr/>
        </p:nvSpPr>
        <p:spPr>
          <a:xfrm>
            <a:off x="5037238" y="3429000"/>
            <a:ext cx="1515961" cy="3308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06 NOT NULL (pgAdmin4)</vt:lpstr>
      <vt:lpstr>06 SET NOT NULL (pgAdmin4)</vt:lpstr>
      <vt:lpstr>06 DROP NOT NULL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307</cp:revision>
  <dcterms:created xsi:type="dcterms:W3CDTF">2018-09-28T16:40:41Z</dcterms:created>
  <dcterms:modified xsi:type="dcterms:W3CDTF">2020-03-23T00:07:27Z</dcterms:modified>
</cp:coreProperties>
</file>