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WaZyHa_zjQ&amp;list=PL6XPp3__UNY4WZUcMrcIyT5PPAx3Af5Px&amp;index=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WaZyHa_zjQ&amp;list=PL6XPp3__UNY4WZUcMrcIyT5PPAx3Af5Px&amp;index=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 UNIQUE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449808-C498-4831-A992-5B3FFCDA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17243"/>
            <a:ext cx="5161177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UNIQUE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3003960" cy="2898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DROP Table Employees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 int NOT NULL,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FirstName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JobTitle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UNIQUE (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employees &gt; Constraints &gt; </a:t>
            </a:r>
            <a:r>
              <a:rPr lang="en-US" sz="1400" dirty="0" err="1">
                <a:solidFill>
                  <a:schemeClr val="tx1"/>
                </a:solidFill>
              </a:rPr>
              <a:t>employees_employeeid_key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https://www.youtube.com/watch?v=HWaZyHa_zjQ&amp;list=PL6XPp3__UNY4WZUcMrcIyT5PPAx3Af5Px&amp;index=7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B866B-DD7B-4CF1-88F2-1B190B1CDE47}"/>
              </a:ext>
            </a:extLst>
          </p:cNvPr>
          <p:cNvSpPr/>
          <p:nvPr/>
        </p:nvSpPr>
        <p:spPr>
          <a:xfrm>
            <a:off x="6804248" y="2996952"/>
            <a:ext cx="1296144" cy="2202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718A2-0D72-430F-AA1D-E5380D0BF839}"/>
              </a:ext>
            </a:extLst>
          </p:cNvPr>
          <p:cNvSpPr/>
          <p:nvPr/>
        </p:nvSpPr>
        <p:spPr>
          <a:xfrm>
            <a:off x="4572000" y="5805264"/>
            <a:ext cx="1656184" cy="431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B994FC-00BF-45FC-8639-BC57C6DF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61545"/>
            <a:ext cx="6135451" cy="2635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UNIQUE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5524240" cy="2537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DROP Table Employees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 int NOT NULL,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FirstName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JobTitle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CONSTRAINT </a:t>
            </a:r>
            <a:r>
              <a:rPr lang="en-US" sz="1400" dirty="0" err="1">
                <a:solidFill>
                  <a:schemeClr val="tx1"/>
                </a:solidFill>
              </a:rPr>
              <a:t>unique_employee</a:t>
            </a:r>
            <a:r>
              <a:rPr lang="en-US" sz="1400" dirty="0">
                <a:solidFill>
                  <a:schemeClr val="tx1"/>
                </a:solidFill>
              </a:rPr>
              <a:t> UNIQUE (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employees &gt; Constraints &gt; </a:t>
            </a:r>
            <a:r>
              <a:rPr lang="en-US" sz="1400" dirty="0" err="1">
                <a:solidFill>
                  <a:schemeClr val="tx1"/>
                </a:solidFill>
              </a:rPr>
              <a:t>unique_employee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https://www.youtube.com/watch?v=HWaZyHa_zjQ&amp;list=PL6XPp3__UNY4WZUcMrcIyT5PPAx3Af5Px&amp;index=7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B866B-DD7B-4CF1-88F2-1B190B1CDE47}"/>
              </a:ext>
            </a:extLst>
          </p:cNvPr>
          <p:cNvSpPr/>
          <p:nvPr/>
        </p:nvSpPr>
        <p:spPr>
          <a:xfrm>
            <a:off x="5796136" y="4668298"/>
            <a:ext cx="1296144" cy="2202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718A2-0D72-430F-AA1D-E5380D0BF839}"/>
              </a:ext>
            </a:extLst>
          </p:cNvPr>
          <p:cNvSpPr/>
          <p:nvPr/>
        </p:nvSpPr>
        <p:spPr>
          <a:xfrm>
            <a:off x="3347864" y="5684256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8605E-3E45-452A-A4A2-A79057CC728E}"/>
              </a:ext>
            </a:extLst>
          </p:cNvPr>
          <p:cNvSpPr/>
          <p:nvPr/>
        </p:nvSpPr>
        <p:spPr>
          <a:xfrm>
            <a:off x="2277932" y="6288202"/>
            <a:ext cx="997924" cy="188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182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07 UNIQUE (pgAdmin4)</vt:lpstr>
      <vt:lpstr>07 UNIQUE (pgAdmin4)</vt:lpstr>
      <vt:lpstr>07 UNIQUE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317</cp:revision>
  <dcterms:created xsi:type="dcterms:W3CDTF">2018-09-28T16:40:41Z</dcterms:created>
  <dcterms:modified xsi:type="dcterms:W3CDTF">2020-03-23T03:35:29Z</dcterms:modified>
</cp:coreProperties>
</file>