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OXbtgRV-sjk&amp;list=PL6XPp3__UNY4WZUcMrcIyT5PPAx3Af5Px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XbtgRV-sjk&amp;list=PL6XPp3__UNY4WZUcMrcIyT5PPAx3Af5Px&amp;index=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 PRIMARY KEY (pgAdmin4)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 PRIMARY KEY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3003960" cy="28980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DROP TABLE Employees;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CREATE TABLE Employees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EmployeeID</a:t>
            </a:r>
            <a:r>
              <a:rPr lang="en-US" sz="1400" dirty="0">
                <a:solidFill>
                  <a:schemeClr val="tx1"/>
                </a:solidFill>
              </a:rPr>
              <a:t> int,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    FirstName varchar(255),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r>
              <a:rPr lang="en-US" sz="1400" dirty="0">
                <a:solidFill>
                  <a:schemeClr val="tx1"/>
                </a:solidFill>
              </a:rPr>
              <a:t> varchar(255),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JobTitle</a:t>
            </a:r>
            <a:r>
              <a:rPr lang="en-US" sz="1400" dirty="0">
                <a:solidFill>
                  <a:schemeClr val="tx1"/>
                </a:solidFill>
              </a:rPr>
              <a:t> varchar(255),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    PRIMARY KEY (</a:t>
            </a:r>
            <a:r>
              <a:rPr lang="en-US" sz="1400" dirty="0" err="1">
                <a:solidFill>
                  <a:schemeClr val="tx1"/>
                </a:solidFill>
              </a:rPr>
              <a:t>EmployeeID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employees &gt; Constraints &gt; </a:t>
            </a:r>
            <a:r>
              <a:rPr lang="en-US" sz="1400" dirty="0" err="1">
                <a:solidFill>
                  <a:schemeClr val="tx1"/>
                </a:solidFill>
              </a:rPr>
              <a:t>employees_pkey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https://www.youtube.com/watch?v=OXbtgRV-sjk&amp;list=PL6XPp3__UNY4WZUcMrcIyT5PPAx3Af5Px&amp;index=8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CB999-C803-4FDB-91F1-AFBB49BE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343" y="1395068"/>
            <a:ext cx="5652657" cy="30132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 PRIMARY KEY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8198880" cy="5937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ALTER TABLE Employees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ADD CONSTRAINT </a:t>
            </a:r>
            <a:r>
              <a:rPr lang="en-US" sz="1400" dirty="0" err="1">
                <a:solidFill>
                  <a:schemeClr val="tx1"/>
                </a:solidFill>
              </a:rPr>
              <a:t>primary_key_employee</a:t>
            </a:r>
            <a:r>
              <a:rPr lang="en-US" sz="1400" dirty="0">
                <a:solidFill>
                  <a:schemeClr val="tx1"/>
                </a:solidFill>
              </a:rPr>
              <a:t> PRIMARY_KEY (</a:t>
            </a:r>
            <a:r>
              <a:rPr lang="en-US" sz="1400" dirty="0" err="1">
                <a:solidFill>
                  <a:schemeClr val="tx1"/>
                </a:solidFill>
              </a:rPr>
              <a:t>EmployeeID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https://www.youtube.com/watch?v=OXbtgRV-sjk&amp;list=PL6XPp3__UNY4WZUcMrcIyT5PPAx3Af5Px&amp;index=8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11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142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08 PRIMARY KEY (pgAdmin4)</vt:lpstr>
      <vt:lpstr>08 PRIMARY KEY (pgAdmin4)</vt:lpstr>
      <vt:lpstr>08 PRIMARY KEY (pgAdmin4)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319</cp:revision>
  <dcterms:created xsi:type="dcterms:W3CDTF">2018-09-28T16:40:41Z</dcterms:created>
  <dcterms:modified xsi:type="dcterms:W3CDTF">2020-03-23T03:40:56Z</dcterms:modified>
</cp:coreProperties>
</file>