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jyPcAr49bM&amp;list=PL6XPp3__UNY4WZUcMrcIyT5PPAx3Af5Px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jyPcAr49bM&amp;list=PL6XPp3__UNY4WZUcMrcIyT5PPAx3Af5Px&amp;index=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 FOREIGN KEY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 FOREIGN KEY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198880" cy="22499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we assign the primary key in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join the data in the multiple tables, we need the foreign key for multiple tables.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Foreign key is a column or a group of columns in a table that links to the primary key of another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create two tables, the first table is employees table. The second table contains the store that company has with foreign key.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https://www.youtube.com/watch?v=3jyPcAr49bM&amp;list=PL6XPp3__UNY4WZUcMrcIyT5PPAx3Af5Px&amp;index=9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 FOREIGN KEY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198880" cy="521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Store Manager ID (in the Store table) is the Foreign Key which is reference to Primary key Employee ID (in the Employees table).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https://www.youtube.com/watch?v=3jyPcAr49bM&amp;list=PL6XPp3__UNY4WZUcMrcIyT5PPAx3Af5Px&amp;index=9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1FC47-725B-49B8-8631-EE78538A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71371"/>
            <a:ext cx="6491064" cy="43053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52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185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09 FOREIGN KEY (pgAdmin4)</vt:lpstr>
      <vt:lpstr>09 FOREIGN KEY (pgAdmin4)</vt:lpstr>
      <vt:lpstr>09 FOREIGN KEY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2020-03-23T04:24:58Z</dcterms:modified>
</cp:coreProperties>
</file>