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nk9MGbbvs&amp;list=PL6XPp3__UNY4WZUcMrcIyT5PPAx3Af5Px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Dnk9MGbbvs&amp;list=PL6XPp3__UNY4WZUcMrcIyT5PPAx3Af5Px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Insert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Insert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198880" cy="4338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DROP TABLE Stores;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DROP TABLE Employees CASCADE;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 int PRIMARY KEY,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FirstName varchar(255) NOT NULL,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 varchar(255) NOT NULL,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 varchar(255) </a:t>
            </a:r>
            <a:r>
              <a:rPr lang="en-US" sz="1800" dirty="0" err="1">
                <a:solidFill>
                  <a:schemeClr val="tx1"/>
                </a:solidFill>
              </a:rPr>
              <a:t>DefauLT</a:t>
            </a:r>
            <a:r>
              <a:rPr lang="en-US" sz="1800" dirty="0">
                <a:solidFill>
                  <a:schemeClr val="tx1"/>
                </a:solidFill>
              </a:rPr>
              <a:t> 'Sales Assistant'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INSERT INTO Employees (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, FirstName,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VALUES (100, 'Bob', 'Smith', 'CEO');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* FROM Employees;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https://www.youtube.com/watch?v=CDnk9MGbbvs&amp;list=PL6XPp3__UNY4WZUcMrcIyT5PPAx3Af5Px&amp;index=13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Insert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19888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https://www.youtube.com/watch?v=CDnk9MGbbvs&amp;list=PL6XPp3__UNY4WZUcMrcIyT5PPAx3Af5Px&amp;index=13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46617-297F-4C5C-BC29-C592CB41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06" y="2021000"/>
            <a:ext cx="6300192" cy="39251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58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13 Insert (pgAdmin4)</vt:lpstr>
      <vt:lpstr>13 Insert (pgAdmin4)</vt:lpstr>
      <vt:lpstr>13 Insert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331</cp:revision>
  <dcterms:created xsi:type="dcterms:W3CDTF">2018-09-28T16:40:41Z</dcterms:created>
  <dcterms:modified xsi:type="dcterms:W3CDTF">2020-03-23T04:53:24Z</dcterms:modified>
</cp:coreProperties>
</file>