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7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Chen" initials="PC" lastIdx="1" clrIdx="0">
    <p:extLst>
      <p:ext uri="{19B8F6BF-5375-455C-9EA6-DF929625EA0E}">
        <p15:presenceInfo xmlns:p15="http://schemas.microsoft.com/office/powerpoint/2012/main" userId="a98a6b8ddbe2b1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7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2/extending/extending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extending/extending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31907/calling-c-functions-from-pyth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ournaldev.com/31907/calling-c-functions-from-pyth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2/extending/extending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python.org/2/extending/extend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python.org/2/extending/extending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 Python C Extension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01.04 Run Python to C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3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01.04 Run Python to C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&gt; python function.py</a:t>
            </a:r>
            <a:endParaRPr lang="en-US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https://docs.python.org/2/extending/extending.html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93811-28C1-4F48-A4F8-981992B4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54" y="1981000"/>
            <a:ext cx="5105400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082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01.05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01.05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205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Use Python call C Function can be easily implemented by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cygwin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Create a C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Complied C code into shared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Create a Python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Use CDLL to call shared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Use CDLL object to access the C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https://docs.python.org/2/extending/extending.html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1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Python C Extension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318938" cy="9760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For Python to call C function, the easiest way is to use Linux platform.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If you are the window users, the easiest way is to install the Cygwin. The Cygwin come with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gcc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compiler and python.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https://www.journaldev.com/31907/calling-c-functions-from-python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Python C Extension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318938" cy="6265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Go to cygwin.com.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Download and install cygwin.exe and install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cygwin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https://www.journaldev.com/31907/calling-c-functions-from-python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9BF294-5AD0-46AF-BE51-3BCFFA5E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16" y="2194626"/>
            <a:ext cx="6228184" cy="39338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3E4BAD-E44E-44BD-B837-2BC305183BB7}"/>
              </a:ext>
            </a:extLst>
          </p:cNvPr>
          <p:cNvSpPr/>
          <p:nvPr/>
        </p:nvSpPr>
        <p:spPr>
          <a:xfrm>
            <a:off x="2123728" y="5229200"/>
            <a:ext cx="1512168" cy="2559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01.01 Create C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9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01.01 Create C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318938" cy="2488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&gt; vi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func.c</a:t>
            </a: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Create a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myFunction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()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# include &lt;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stdio.h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int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myFunction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(int num)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Return num * num;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https://docs.python.org/2/extending/extending.html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DF1C8-5593-4596-A870-28C53EBF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97111"/>
            <a:ext cx="284797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175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01.02 Compile Shared Library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1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01.02 Compile Shared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318938" cy="1691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Compile the shared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&gt;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gcc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–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fPIC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–shared –o libfun.so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func.c</a:t>
            </a: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fPIC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: Generate PIC (Position Independent Code) Dynamic Linked Library for target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-o: Output 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https://docs.python.org/2/extending/extending.html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7C9B9D3-E215-4ED3-B2DF-A27A844141E3}"/>
              </a:ext>
            </a:extLst>
          </p:cNvPr>
          <p:cNvSpPr txBox="1">
            <a:spLocks/>
          </p:cNvSpPr>
          <p:nvPr/>
        </p:nvSpPr>
        <p:spPr>
          <a:xfrm>
            <a:off x="509034" y="3585494"/>
            <a:ext cx="8318938" cy="70760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Checked the compiled shared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&gt; ls -l libfun.so</a:t>
            </a:r>
            <a:endParaRPr lang="en-US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E1E7AE-E721-4EF9-8730-97733F63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455602"/>
            <a:ext cx="5229225" cy="504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EE49A8-1F18-44D7-8C08-6583DE69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220426"/>
            <a:ext cx="2647950" cy="219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604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01.03 Create Python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01.03 Create Python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318938" cy="2776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&gt; vi function.py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Edit code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from ctypes import 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fun =  CDLL (“./libfun.so”)  # load generated shared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val1 =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fun.myFunction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(10) # call the external C Function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myFunction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print (‘val1: ‘, val1)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val2 =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fun.myFunction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(8) # call the external C Function </a:t>
            </a:r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myFunction</a:t>
            </a: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print (‘val2: ‘, val2)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https://docs.python.org/2/extending/extending.html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EE6CF-0416-4C89-9AA0-9F334D64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387" y="4305991"/>
            <a:ext cx="4133850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307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449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01 Python C Extension</vt:lpstr>
      <vt:lpstr>01 Python C Extension</vt:lpstr>
      <vt:lpstr>01 Python C Extension</vt:lpstr>
      <vt:lpstr>01.01 Create C Function</vt:lpstr>
      <vt:lpstr>01.01 Create C Function</vt:lpstr>
      <vt:lpstr>01.02 Compile Shared Library</vt:lpstr>
      <vt:lpstr>01.02 Compile Shared Library</vt:lpstr>
      <vt:lpstr>01.03 Create Python Code</vt:lpstr>
      <vt:lpstr>01.03 Create Python Code</vt:lpstr>
      <vt:lpstr>01.04 Run Python to C Function</vt:lpstr>
      <vt:lpstr>01.04 Run Python to C Function</vt:lpstr>
      <vt:lpstr>01.05 Summary</vt:lpstr>
      <vt:lpstr>01.05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326</cp:revision>
  <dcterms:created xsi:type="dcterms:W3CDTF">2018-09-28T16:40:41Z</dcterms:created>
  <dcterms:modified xsi:type="dcterms:W3CDTF">2020-01-07T22:40:40Z</dcterms:modified>
</cp:coreProperties>
</file>