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6806" autoAdjust="0"/>
  </p:normalViewPr>
  <p:slideViewPr>
    <p:cSldViewPr>
      <p:cViewPr varScale="1">
        <p:scale>
          <a:sx n="91" d="100"/>
          <a:sy n="91" d="100"/>
        </p:scale>
        <p:origin x="65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networking.htm" TargetMode="External"/><Relationship Id="rId2" Type="http://schemas.openxmlformats.org/officeDocument/2006/relationships/hyperlink" Target="https://www.udemy.com/course/create-simple-gui-applications-with-python-and-qt/learn/lecture/307587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05.03 Server Socket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Socket Server Methods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1970304A-EC08-4451-8B1F-6120FE4D8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19932"/>
              </p:ext>
            </p:extLst>
          </p:nvPr>
        </p:nvGraphicFramePr>
        <p:xfrm>
          <a:off x="467544" y="1844824"/>
          <a:ext cx="8344618" cy="284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4169671601"/>
                    </a:ext>
                  </a:extLst>
                </a:gridCol>
                <a:gridCol w="7866780">
                  <a:extLst>
                    <a:ext uri="{9D8B030D-6E8A-4147-A177-3AD203B41FA5}">
                      <a16:colId xmlns:a16="http://schemas.microsoft.com/office/drawing/2014/main" val="3478482558"/>
                    </a:ext>
                  </a:extLst>
                </a:gridCol>
              </a:tblGrid>
              <a:tr h="4013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9111618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s.bind()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binds address (hostname, port number pair) to socket.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2304444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s.listen()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sets up and start TCP listener.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3002996"/>
                  </a:ext>
                </a:extLst>
              </a:tr>
              <a:tr h="10163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s.accept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passively accept TCP client connection, waiting until connection arrives (blocking).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7021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05.04 Client Socket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6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05.04 Client Socket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Client Socket Methods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1970304A-EC08-4451-8B1F-6120FE4D8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62878"/>
              </p:ext>
            </p:extLst>
          </p:nvPr>
        </p:nvGraphicFramePr>
        <p:xfrm>
          <a:off x="467544" y="1844824"/>
          <a:ext cx="834461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4169671601"/>
                    </a:ext>
                  </a:extLst>
                </a:gridCol>
                <a:gridCol w="7866780">
                  <a:extLst>
                    <a:ext uri="{9D8B030D-6E8A-4147-A177-3AD203B41FA5}">
                      <a16:colId xmlns:a16="http://schemas.microsoft.com/office/drawing/2014/main" val="3478482558"/>
                    </a:ext>
                  </a:extLst>
                </a:gridCol>
              </a:tblGrid>
              <a:tr h="4013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9111618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s.connect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This method actively initiates TCP server connection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230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79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05.05 General Socket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05.05 General Socket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Client Socket Methods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1970304A-EC08-4451-8B1F-6120FE4D8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51484"/>
              </p:ext>
            </p:extLst>
          </p:nvPr>
        </p:nvGraphicFramePr>
        <p:xfrm>
          <a:off x="1524000" y="1706321"/>
          <a:ext cx="500871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4169671601"/>
                    </a:ext>
                  </a:extLst>
                </a:gridCol>
                <a:gridCol w="4530876">
                  <a:extLst>
                    <a:ext uri="{9D8B030D-6E8A-4147-A177-3AD203B41FA5}">
                      <a16:colId xmlns:a16="http://schemas.microsoft.com/office/drawing/2014/main" val="3478482558"/>
                    </a:ext>
                  </a:extLst>
                </a:gridCol>
              </a:tblGrid>
              <a:tr h="4013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9111618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s.recv()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receives TCP message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2304444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s.send()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transmits TCP message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2522577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s.recvfrom()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receives UDP message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1275892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s.sendto()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transmits UDP message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5374691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s.close()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This method closes socket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692452"/>
                  </a:ext>
                </a:extLst>
              </a:tr>
              <a:tr h="6593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socket.gethostname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Returns the hostname.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688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1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05.06 A Simple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05.06 A Simple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Simple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write Internet servers, we use the </a:t>
            </a:r>
            <a:r>
              <a:rPr lang="en-US" sz="1800" b="1" dirty="0">
                <a:solidFill>
                  <a:schemeClr val="tx1"/>
                </a:solidFill>
              </a:rPr>
              <a:t>socket</a:t>
            </a:r>
            <a:r>
              <a:rPr lang="en-US" sz="1800" dirty="0">
                <a:solidFill>
                  <a:schemeClr val="tx1"/>
                </a:solidFill>
              </a:rPr>
              <a:t> function available in socket module to create a socket object. A socket object is then used to call other functions to setup a socket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call </a:t>
            </a:r>
            <a:r>
              <a:rPr lang="en-US" sz="1800" b="1" dirty="0">
                <a:solidFill>
                  <a:schemeClr val="tx1"/>
                </a:solidFill>
              </a:rPr>
              <a:t>bind (hostname, port)</a:t>
            </a:r>
            <a:r>
              <a:rPr lang="en-US" sz="1800" dirty="0">
                <a:solidFill>
                  <a:schemeClr val="tx1"/>
                </a:solidFill>
              </a:rPr>
              <a:t> function to specify a </a:t>
            </a:r>
            <a:r>
              <a:rPr lang="en-US" sz="1800" i="1" dirty="0">
                <a:solidFill>
                  <a:schemeClr val="tx1"/>
                </a:solidFill>
              </a:rPr>
              <a:t>port</a:t>
            </a:r>
            <a:r>
              <a:rPr lang="en-US" sz="1800" dirty="0">
                <a:solidFill>
                  <a:schemeClr val="tx1"/>
                </a:solidFill>
              </a:rPr>
              <a:t> for your service on the given host.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call the </a:t>
            </a:r>
            <a:r>
              <a:rPr lang="en-US" sz="1800" i="1" dirty="0">
                <a:solidFill>
                  <a:schemeClr val="tx1"/>
                </a:solidFill>
              </a:rPr>
              <a:t>accept</a:t>
            </a:r>
            <a:r>
              <a:rPr lang="en-US" sz="1800" dirty="0">
                <a:solidFill>
                  <a:schemeClr val="tx1"/>
                </a:solidFill>
              </a:rPr>
              <a:t> method of the returned object. This method waits until a client connects to the port you specified, and then returns a </a:t>
            </a:r>
            <a:r>
              <a:rPr lang="en-US" sz="1800" i="1" dirty="0">
                <a:solidFill>
                  <a:schemeClr val="tx1"/>
                </a:solidFill>
              </a:rPr>
              <a:t>connection</a:t>
            </a:r>
            <a:r>
              <a:rPr lang="en-US" sz="1800" dirty="0">
                <a:solidFill>
                  <a:schemeClr val="tx1"/>
                </a:solidFill>
              </a:rPr>
              <a:t> object that represents the connection to that client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618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05.06 A Simple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Simple Server 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7D810-270C-457A-9F59-956CFBD5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720643"/>
            <a:ext cx="5953125" cy="440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609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05.07 A Simple 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05.07 A Simple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Simple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a very simple client program which opens a connection to a given port 12345 and given host. This is very simple to create a socket client using Python's </a:t>
            </a:r>
            <a:r>
              <a:rPr lang="en-US" sz="1800" i="1" dirty="0">
                <a:solidFill>
                  <a:schemeClr val="tx1"/>
                </a:solidFill>
              </a:rPr>
              <a:t>socket</a:t>
            </a:r>
            <a:r>
              <a:rPr lang="en-US" sz="1800" dirty="0">
                <a:solidFill>
                  <a:schemeClr val="tx1"/>
                </a:solidFill>
              </a:rPr>
              <a:t> module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 err="1">
                <a:solidFill>
                  <a:schemeClr val="tx1"/>
                </a:solidFill>
              </a:rPr>
              <a:t>socket.connect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hosname</a:t>
            </a:r>
            <a:r>
              <a:rPr lang="en-US" sz="1800" b="1" dirty="0">
                <a:solidFill>
                  <a:schemeClr val="tx1"/>
                </a:solidFill>
              </a:rPr>
              <a:t>, port )</a:t>
            </a:r>
            <a:r>
              <a:rPr lang="en-US" sz="1800" dirty="0">
                <a:solidFill>
                  <a:schemeClr val="tx1"/>
                </a:solidFill>
              </a:rPr>
              <a:t> opens a TCP connection to </a:t>
            </a:r>
            <a:r>
              <a:rPr lang="en-US" sz="1800" i="1" dirty="0">
                <a:solidFill>
                  <a:schemeClr val="tx1"/>
                </a:solidFill>
              </a:rPr>
              <a:t>hostname</a:t>
            </a:r>
            <a:r>
              <a:rPr lang="en-US" sz="1800" dirty="0">
                <a:solidFill>
                  <a:schemeClr val="tx1"/>
                </a:solidFill>
              </a:rPr>
              <a:t> on the </a:t>
            </a:r>
            <a:r>
              <a:rPr lang="en-US" sz="1800" i="1" dirty="0">
                <a:solidFill>
                  <a:schemeClr val="tx1"/>
                </a:solidFill>
              </a:rPr>
              <a:t>port</a:t>
            </a:r>
            <a:r>
              <a:rPr lang="en-US" sz="1800" dirty="0">
                <a:solidFill>
                  <a:schemeClr val="tx1"/>
                </a:solidFill>
              </a:rPr>
              <a:t>. Once you have a socket open, you can read from it like any IO object. When done, remember to close it, as you would close a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code is a very simple client that connects to a given host and port, reads any available data from the socket, and then exits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61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provides two levels of access to network services.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a </a:t>
            </a:r>
            <a:r>
              <a:rPr lang="en-US" sz="1800" b="1" dirty="0">
                <a:solidFill>
                  <a:schemeClr val="tx1"/>
                </a:solidFill>
              </a:rPr>
              <a:t>low level</a:t>
            </a:r>
            <a:r>
              <a:rPr lang="en-US" sz="1800" dirty="0">
                <a:solidFill>
                  <a:schemeClr val="tx1"/>
                </a:solidFill>
              </a:rPr>
              <a:t>, you can access the basic </a:t>
            </a:r>
            <a:r>
              <a:rPr lang="en-US" sz="1800" b="1" dirty="0">
                <a:solidFill>
                  <a:schemeClr val="tx1"/>
                </a:solidFill>
              </a:rPr>
              <a:t>socket</a:t>
            </a:r>
            <a:r>
              <a:rPr lang="en-US" sz="1800" dirty="0">
                <a:solidFill>
                  <a:schemeClr val="tx1"/>
                </a:solidFill>
              </a:rPr>
              <a:t> support in the underlying operating system, which allows you to implement clients and servers for both connection-oriented and connectionless protocols.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also has libraries that provide </a:t>
            </a:r>
            <a:r>
              <a:rPr lang="en-US" sz="1800" b="1" dirty="0">
                <a:solidFill>
                  <a:schemeClr val="tx1"/>
                </a:solidFill>
              </a:rPr>
              <a:t>higher-level</a:t>
            </a:r>
            <a:r>
              <a:rPr lang="en-US" sz="1800" dirty="0">
                <a:solidFill>
                  <a:schemeClr val="tx1"/>
                </a:solidFill>
              </a:rPr>
              <a:t> access to specific application-level network protocols, such as </a:t>
            </a:r>
            <a:r>
              <a:rPr lang="en-US" sz="1800" b="1" dirty="0">
                <a:solidFill>
                  <a:schemeClr val="tx1"/>
                </a:solidFill>
              </a:rPr>
              <a:t>FTP, HTTP, </a:t>
            </a:r>
            <a:r>
              <a:rPr lang="en-US" sz="1800" dirty="0">
                <a:solidFill>
                  <a:schemeClr val="tx1"/>
                </a:solidFill>
              </a:rPr>
              <a:t>and so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gives you understanding on most famous concept in Networking - Socket Programming.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05.07 A Simple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Simple Client 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75DFC-3C8C-4D85-92D6-6914D4FD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831739"/>
            <a:ext cx="5314950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802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05.08 Run Server/Client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8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05.08 Run Server/Client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Server: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03500-C0AE-4F3F-8FEA-10BB96E0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55551"/>
            <a:ext cx="701992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3CCBB76E-07F3-4FD2-969A-6947B08CA952}"/>
              </a:ext>
            </a:extLst>
          </p:cNvPr>
          <p:cNvSpPr txBox="1">
            <a:spLocks/>
          </p:cNvSpPr>
          <p:nvPr/>
        </p:nvSpPr>
        <p:spPr>
          <a:xfrm>
            <a:off x="467544" y="3812555"/>
            <a:ext cx="8352928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Client: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0365C-5C9E-4B81-89E6-2D2131CC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14" y="4333627"/>
            <a:ext cx="7029450" cy="1590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86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05.01 Socket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05.01 Socket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Socket?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Sockets are the endpoints of a bidirectional communications channel.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Sockets may communicate within a process, between processes on the </a:t>
            </a:r>
            <a:r>
              <a:rPr lang="en-US" sz="1800" b="1" dirty="0">
                <a:solidFill>
                  <a:schemeClr val="tx1"/>
                </a:solidFill>
              </a:rPr>
              <a:t>same machine</a:t>
            </a:r>
            <a:r>
              <a:rPr lang="en-US" sz="1800" dirty="0">
                <a:solidFill>
                  <a:schemeClr val="tx1"/>
                </a:solidFill>
              </a:rPr>
              <a:t>, or </a:t>
            </a:r>
            <a:r>
              <a:rPr lang="en-US" sz="1800" b="1" dirty="0">
                <a:solidFill>
                  <a:schemeClr val="tx1"/>
                </a:solidFill>
              </a:rPr>
              <a:t>between processes </a:t>
            </a:r>
            <a:r>
              <a:rPr lang="en-US" sz="1800" dirty="0">
                <a:solidFill>
                  <a:schemeClr val="tx1"/>
                </a:solidFill>
              </a:rPr>
              <a:t>on different continents.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Sockets may be implemented over a number of </a:t>
            </a:r>
            <a:r>
              <a:rPr lang="en-US" sz="1800" b="1" dirty="0">
                <a:solidFill>
                  <a:schemeClr val="tx1"/>
                </a:solidFill>
              </a:rPr>
              <a:t>different channel types</a:t>
            </a:r>
            <a:r>
              <a:rPr lang="en-US" sz="1800" dirty="0">
                <a:solidFill>
                  <a:schemeClr val="tx1"/>
                </a:solidFill>
              </a:rPr>
              <a:t>: Unix domain sockets, </a:t>
            </a:r>
            <a:r>
              <a:rPr lang="en-US" sz="1800" b="1" dirty="0">
                <a:solidFill>
                  <a:schemeClr val="tx1"/>
                </a:solidFill>
              </a:rPr>
              <a:t>TCP, UDP</a:t>
            </a:r>
            <a:r>
              <a:rPr lang="en-US" sz="1800" dirty="0">
                <a:solidFill>
                  <a:schemeClr val="tx1"/>
                </a:solidFill>
              </a:rPr>
              <a:t>, and so on. The </a:t>
            </a:r>
            <a:r>
              <a:rPr lang="en-US" sz="1800" i="1" dirty="0">
                <a:solidFill>
                  <a:schemeClr val="tx1"/>
                </a:solidFill>
              </a:rPr>
              <a:t>socket</a:t>
            </a:r>
            <a:r>
              <a:rPr lang="en-US" sz="1800" dirty="0">
                <a:solidFill>
                  <a:schemeClr val="tx1"/>
                </a:solidFill>
              </a:rPr>
              <a:t> library provides specific classes for handling the common transports as well as a generic interface for handling the rest.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96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05.01 Socket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Socket?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Sockets have their own vocabulary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232601-21CA-4B06-92ED-29B6B085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46612"/>
              </p:ext>
            </p:extLst>
          </p:nvPr>
        </p:nvGraphicFramePr>
        <p:xfrm>
          <a:off x="467544" y="1988839"/>
          <a:ext cx="8210149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4169671601"/>
                    </a:ext>
                  </a:extLst>
                </a:gridCol>
                <a:gridCol w="7732311">
                  <a:extLst>
                    <a:ext uri="{9D8B030D-6E8A-4147-A177-3AD203B41FA5}">
                      <a16:colId xmlns:a16="http://schemas.microsoft.com/office/drawing/2014/main" val="3478482558"/>
                    </a:ext>
                  </a:extLst>
                </a:gridCol>
              </a:tblGrid>
              <a:tr h="42224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Term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9111618"/>
                  </a:ext>
                </a:extLst>
              </a:tr>
              <a:tr h="94143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Domain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The family of protocols that is used as the transport mechanism. These values are constants such as AF_INET, PF_INET, PF_UNIX, PF_X25, and so 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41010272"/>
                  </a:ext>
                </a:extLst>
              </a:tr>
              <a:tr h="119020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The type of communications between the two endpoints, typically SOCK_STREAM for connection-oriented protocols and SOCK_DGRAM for connectionless protocols.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3150599"/>
                  </a:ext>
                </a:extLst>
              </a:tr>
              <a:tr h="94864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protocol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Typically zero, this may be used to identify a variant of a protocol within a domain and type.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986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05.01 Socket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Socket?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Sockets have their own vocabulary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232601-21CA-4B06-92ED-29B6B085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85362"/>
              </p:ext>
            </p:extLst>
          </p:nvPr>
        </p:nvGraphicFramePr>
        <p:xfrm>
          <a:off x="467544" y="1988839"/>
          <a:ext cx="8210149" cy="364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>
                  <a:extLst>
                    <a:ext uri="{9D8B030D-6E8A-4147-A177-3AD203B41FA5}">
                      <a16:colId xmlns:a16="http://schemas.microsoft.com/office/drawing/2014/main" val="4169671601"/>
                    </a:ext>
                  </a:extLst>
                </a:gridCol>
                <a:gridCol w="7732311">
                  <a:extLst>
                    <a:ext uri="{9D8B030D-6E8A-4147-A177-3AD203B41FA5}">
                      <a16:colId xmlns:a16="http://schemas.microsoft.com/office/drawing/2014/main" val="3478482558"/>
                    </a:ext>
                  </a:extLst>
                </a:gridCol>
              </a:tblGrid>
              <a:tr h="37020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Term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69111618"/>
                  </a:ext>
                </a:extLst>
              </a:tr>
              <a:tr h="179812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hostname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The identifier of a network interface −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string, which can be a host name, a dotted-quad address, or an IPV6 address in colon (and possibly dot) notation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string "&lt;broadcast&gt;", which specifies an INADDR_BROADCAST address.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 zero-length string, which specifies INADDR_ANY, or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An Integer, interpreted as a binary address in host byte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3002996"/>
                  </a:ext>
                </a:extLst>
              </a:tr>
              <a:tr h="114404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port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Each server listens for clients calling on one or more ports. A port may be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Fixnum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port number, a string containing a port number, or the name of a service.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7021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05.02 Socket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05.02 Socket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Socket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create a socket, you must use the </a:t>
            </a:r>
            <a:r>
              <a:rPr lang="en-US" sz="1800" i="1" dirty="0" err="1">
                <a:solidFill>
                  <a:schemeClr val="tx1"/>
                </a:solidFill>
              </a:rPr>
              <a:t>socket.socket</a:t>
            </a:r>
            <a:r>
              <a:rPr lang="en-US" sz="1800" i="1" dirty="0">
                <a:solidFill>
                  <a:schemeClr val="tx1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 function available in </a:t>
            </a:r>
            <a:r>
              <a:rPr lang="en-US" sz="1800" i="1" dirty="0">
                <a:solidFill>
                  <a:schemeClr val="tx1"/>
                </a:solidFill>
              </a:rPr>
              <a:t>socket</a:t>
            </a:r>
            <a:r>
              <a:rPr lang="en-US" sz="1800" dirty="0">
                <a:solidFill>
                  <a:schemeClr val="tx1"/>
                </a:solidFill>
              </a:rPr>
              <a:t> module, which has the general syntax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https://github.com/PacktPublishing/Tkinter-GUI-Application-Development-Blueprints-Second-Edition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E2D4164-C1C5-46FE-A4A6-175D48CD34B6}"/>
              </a:ext>
            </a:extLst>
          </p:cNvPr>
          <p:cNvSpPr txBox="1">
            <a:spLocks/>
          </p:cNvSpPr>
          <p:nvPr/>
        </p:nvSpPr>
        <p:spPr>
          <a:xfrm>
            <a:off x="16088" y="836712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https://www.tutorialspoint.com/python/python_networking.htm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60904AF0-32F4-4FAA-8731-169CC7F55EEE}"/>
              </a:ext>
            </a:extLst>
          </p:cNvPr>
          <p:cNvSpPr txBox="1">
            <a:spLocks/>
          </p:cNvSpPr>
          <p:nvPr/>
        </p:nvSpPr>
        <p:spPr>
          <a:xfrm>
            <a:off x="990130" y="2348879"/>
            <a:ext cx="660395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s = </a:t>
            </a:r>
            <a:r>
              <a:rPr lang="en-US" altLang="en-US" sz="1800" dirty="0" err="1">
                <a:solidFill>
                  <a:schemeClr val="tx1"/>
                </a:solidFill>
              </a:rPr>
              <a:t>socket.socket</a:t>
            </a:r>
            <a:r>
              <a:rPr lang="en-US" altLang="en-US" sz="1800" dirty="0">
                <a:solidFill>
                  <a:schemeClr val="tx1"/>
                </a:solidFill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</a:rPr>
              <a:t>socket_family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socket_type</a:t>
            </a:r>
            <a:r>
              <a:rPr lang="en-US" altLang="en-US" sz="1800" dirty="0">
                <a:solidFill>
                  <a:schemeClr val="tx1"/>
                </a:solidFill>
              </a:rPr>
              <a:t>, protocol=0) 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44689643-6DAC-4F5C-AC67-A238CBF2A535}"/>
              </a:ext>
            </a:extLst>
          </p:cNvPr>
          <p:cNvSpPr txBox="1">
            <a:spLocks/>
          </p:cNvSpPr>
          <p:nvPr/>
        </p:nvSpPr>
        <p:spPr>
          <a:xfrm>
            <a:off x="395536" y="2846450"/>
            <a:ext cx="8352928" cy="23107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the description of the parameters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socket_family</a:t>
            </a:r>
            <a:r>
              <a:rPr lang="en-US" sz="1800" dirty="0">
                <a:solidFill>
                  <a:schemeClr val="tx1"/>
                </a:solidFill>
              </a:rPr>
              <a:t> − This is either AF_UNIX or AF_INET, as explained earlier.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socket_type</a:t>
            </a:r>
            <a:r>
              <a:rPr lang="en-US" sz="1800" dirty="0">
                <a:solidFill>
                  <a:schemeClr val="tx1"/>
                </a:solidFill>
              </a:rPr>
              <a:t> − This is either SOCK_STREAM or SOCK_DGRAM.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protocol</a:t>
            </a:r>
            <a:r>
              <a:rPr lang="en-US" sz="1800" dirty="0">
                <a:solidFill>
                  <a:schemeClr val="tx1"/>
                </a:solidFill>
              </a:rPr>
              <a:t> − This is usually left out, defaulting to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you have </a:t>
            </a:r>
            <a:r>
              <a:rPr lang="en-US" sz="1800" i="1" dirty="0">
                <a:solidFill>
                  <a:schemeClr val="tx1"/>
                </a:solidFill>
              </a:rPr>
              <a:t>socket</a:t>
            </a:r>
            <a:r>
              <a:rPr lang="en-US" sz="1800" dirty="0">
                <a:solidFill>
                  <a:schemeClr val="tx1"/>
                </a:solidFill>
              </a:rPr>
              <a:t> object, then you can use required functions to create your client or server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Following is the list of functions required. </a:t>
            </a:r>
          </a:p>
        </p:txBody>
      </p:sp>
    </p:spTree>
    <p:extLst>
      <p:ext uri="{BB962C8B-B14F-4D97-AF65-F5344CB8AC3E}">
        <p14:creationId xmlns:p14="http://schemas.microsoft.com/office/powerpoint/2010/main" val="286886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05.03 Server Socket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1FAE5-4AB5-403F-949D-9D1CE835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914098" cy="9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1326</Words>
  <Application>Microsoft Office PowerPoint</Application>
  <PresentationFormat>On-screen Show (4:3)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05 Network</vt:lpstr>
      <vt:lpstr>05 Network</vt:lpstr>
      <vt:lpstr>05.01 Socket</vt:lpstr>
      <vt:lpstr>05.01 Socket</vt:lpstr>
      <vt:lpstr>05.01 Socket</vt:lpstr>
      <vt:lpstr>05.01 Socket</vt:lpstr>
      <vt:lpstr>05.02 Socket Module</vt:lpstr>
      <vt:lpstr>05.02 Socket Module</vt:lpstr>
      <vt:lpstr>05.03 Server Socket Method</vt:lpstr>
      <vt:lpstr>05.03 Server Socket Method</vt:lpstr>
      <vt:lpstr>05.04 Client Socket Method</vt:lpstr>
      <vt:lpstr>05.04 Client Socket Method</vt:lpstr>
      <vt:lpstr>05.05 General Socket Method</vt:lpstr>
      <vt:lpstr>05.05 General Socket Method</vt:lpstr>
      <vt:lpstr>05.06 A Simple Server</vt:lpstr>
      <vt:lpstr>05.06 A Simple Server</vt:lpstr>
      <vt:lpstr>05.06 A Simple Server</vt:lpstr>
      <vt:lpstr>05.07 A Simple Client</vt:lpstr>
      <vt:lpstr>05.07 A Simple Client</vt:lpstr>
      <vt:lpstr>05.07 A Simple Client</vt:lpstr>
      <vt:lpstr>05.08 Run Server/Client</vt:lpstr>
      <vt:lpstr>05.08 Run Server/Client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431</cp:revision>
  <dcterms:created xsi:type="dcterms:W3CDTF">2018-09-28T16:40:41Z</dcterms:created>
  <dcterms:modified xsi:type="dcterms:W3CDTF">2020-01-06T06:15:28Z</dcterms:modified>
</cp:coreProperties>
</file>