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6806" autoAdjust="0"/>
  </p:normalViewPr>
  <p:slideViewPr>
    <p:cSldViewPr>
      <p:cViewPr varScale="1">
        <p:scale>
          <a:sx n="91" d="100"/>
          <a:sy n="91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4dqoGL62E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 Buffer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0502.02 Buffer Stream with Timestamp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0502_03_Server_Time.py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419BD3D-0CF5-4BE0-9432-91F0011583B3}"/>
              </a:ext>
            </a:extLst>
          </p:cNvPr>
          <p:cNvSpPr txBox="1">
            <a:spLocks/>
          </p:cNvSpPr>
          <p:nvPr/>
        </p:nvSpPr>
        <p:spPr>
          <a:xfrm>
            <a:off x="450283" y="2563266"/>
            <a:ext cx="8352928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0502_04_Client_Time.py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A7253-6D96-4A37-8678-CEF00515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1" y="1734083"/>
            <a:ext cx="7734300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AC9956-9212-44FF-8F49-7A66EF1D5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26" y="3005285"/>
            <a:ext cx="76866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862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 Buffer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Buffer Stream: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Buffer Stream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Send Buffer with timestamp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0502.01 Buffer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0502.01 Buffer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0502_01_Server.py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5D97B1-E82E-433B-BA55-0F78599E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1847738"/>
            <a:ext cx="7267575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9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0502.01 Buffer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0502_02_Client.py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DBD29-416C-414A-9EC6-E05876C5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053" y="1702751"/>
            <a:ext cx="4639444" cy="46738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0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0502.01 Buffer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0502_01_Server.py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3265C-AF56-4F64-8BF8-C3A14988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916832"/>
            <a:ext cx="7324725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0419BD3D-0CF5-4BE0-9432-91F0011583B3}"/>
              </a:ext>
            </a:extLst>
          </p:cNvPr>
          <p:cNvSpPr txBox="1">
            <a:spLocks/>
          </p:cNvSpPr>
          <p:nvPr/>
        </p:nvSpPr>
        <p:spPr>
          <a:xfrm>
            <a:off x="450283" y="2563266"/>
            <a:ext cx="8352928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0502_02_Client.py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3E555-694F-4BFE-8B50-21827461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124348"/>
            <a:ext cx="7372350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66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0502.02 Buffer Stream with Timestamp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0502.02 Buffer Stream with Timestamp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0502_01_Server.py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C9D8C-C542-4326-A5AD-AA858644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85" y="1750400"/>
            <a:ext cx="6442099" cy="43735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67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0502.02 Buffer Stream with Timestamp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0502_02_Client.py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https://www.youtube.com/watch?v=8A4dqoGL62E</a:t>
            </a:r>
            <a:endParaRPr lang="zh-TW" alt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75E06-4FA5-420B-9874-CD39D260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33" y="1735847"/>
            <a:ext cx="4620394" cy="46805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21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282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0502 Buffer Stream</vt:lpstr>
      <vt:lpstr>0502 Buffer Stream</vt:lpstr>
      <vt:lpstr>0502.01 Buffer Stream</vt:lpstr>
      <vt:lpstr>0502.01 Buffer Stream</vt:lpstr>
      <vt:lpstr>0502.01 Buffer Stream</vt:lpstr>
      <vt:lpstr>0502.01 Buffer Stream</vt:lpstr>
      <vt:lpstr>0502.02 Buffer Stream with Timestamp</vt:lpstr>
      <vt:lpstr>0502.02 Buffer Stream with Timestamp</vt:lpstr>
      <vt:lpstr>0502.02 Buffer Stream with Timestamp</vt:lpstr>
      <vt:lpstr>0502.02 Buffer Stream with Timestamp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529</cp:revision>
  <dcterms:created xsi:type="dcterms:W3CDTF">2018-09-28T16:40:41Z</dcterms:created>
  <dcterms:modified xsi:type="dcterms:W3CDTF">2020-01-07T04:55:47Z</dcterms:modified>
</cp:coreProperties>
</file>