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6806" autoAdjust="0"/>
  </p:normalViewPr>
  <p:slideViewPr>
    <p:cSldViewPr>
      <p:cViewPr varScale="1">
        <p:scale>
          <a:sx n="91" d="100"/>
          <a:sy n="91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0503 Send Receive by Pickle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 Send Receive by Pickle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Buffer Stream: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send and receive the object with pickle.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0503.01 Send Receive by Pickle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0503.01 Send Receive by Pickle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0503_01_Server_SendRec.py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24225-F554-432E-AC8A-FF584500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1700807"/>
            <a:ext cx="6840760" cy="45903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9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0503.01 Send Receive by Pickle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0503_02_Client_SendRec.py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4F73A-C528-4B19-AAE0-4A2B93183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740656"/>
            <a:ext cx="4537376" cy="4980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0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0503.01 Send Receive by Pickle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0503_01_Server_SendRec.py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419BD3D-0CF5-4BE0-9432-91F0011583B3}"/>
              </a:ext>
            </a:extLst>
          </p:cNvPr>
          <p:cNvSpPr txBox="1">
            <a:spLocks/>
          </p:cNvSpPr>
          <p:nvPr/>
        </p:nvSpPr>
        <p:spPr>
          <a:xfrm>
            <a:off x="450283" y="2563266"/>
            <a:ext cx="8352928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0502_02_Client_SendRec.py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1A0F0-FD4A-4607-937F-8C9A2705E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14655"/>
            <a:ext cx="7410450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3B1D9-270F-48F8-AA6D-86049C1D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024187"/>
            <a:ext cx="7429500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66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184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0503 Send Receive by Pickle</vt:lpstr>
      <vt:lpstr>0503 Send Receive by Pickle</vt:lpstr>
      <vt:lpstr>0503.01 Send Receive by Pickle</vt:lpstr>
      <vt:lpstr>0503.01 Send Receive by Pickle</vt:lpstr>
      <vt:lpstr>0503.01 Send Receive by Pickle</vt:lpstr>
      <vt:lpstr>0503.01 Send Receive by Pickle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535</cp:revision>
  <dcterms:created xsi:type="dcterms:W3CDTF">2018-09-28T16:40:41Z</dcterms:created>
  <dcterms:modified xsi:type="dcterms:W3CDTF">2020-01-07T05:41:23Z</dcterms:modified>
</cp:coreProperties>
</file>