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65" r:id="rId19"/>
    <p:sldId id="280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sxOedxQRo&amp;list=PLS1QulWo1RIagob5D6kMIAvu7DQC5VTh3&amp;index=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vsxOedxQRo&amp;list=PLS1QulWo1RIagob5D6kMIAvu7DQC5VTh3&amp;index=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vsxOedxQRo&amp;list=PLS1QulWo1RIagob5D6kMIAvu7DQC5VTh3&amp;index=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wvsxOedxQRo&amp;list=PLS1QulWo1RIagob5D6kMIAvu7DQC5VTh3&amp;index=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1F1E6-2C55-4682-B0B2-963F62A3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3" y="2789893"/>
            <a:ext cx="3734072" cy="3483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064896" cy="14236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</a:rPr>
              <a:t>: Right Mouse Button: New &gt; Scala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Name: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Finish Button.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024B9-E0F7-4F95-995D-A2201BDD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1" y="2800969"/>
            <a:ext cx="3611603" cy="34838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509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064896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Copy and paste the Scala code inside the object HelloWorld {}.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82756-59D7-481B-B111-B6FE5518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01" y="2442465"/>
            <a:ext cx="3600398" cy="26045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F0D8B-6006-46C1-9DE6-A54FD4C3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2266691"/>
            <a:ext cx="3743705" cy="28267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B52761-1A51-4E75-ACE5-66C0A46DD683}"/>
              </a:ext>
            </a:extLst>
          </p:cNvPr>
          <p:cNvSpPr/>
          <p:nvPr/>
        </p:nvSpPr>
        <p:spPr>
          <a:xfrm>
            <a:off x="827584" y="4005064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C951C-0897-4C73-8D71-6FEAC1AB6CD9}"/>
              </a:ext>
            </a:extLst>
          </p:cNvPr>
          <p:cNvSpPr/>
          <p:nvPr/>
        </p:nvSpPr>
        <p:spPr>
          <a:xfrm>
            <a:off x="5922640" y="3088816"/>
            <a:ext cx="1261119" cy="281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1090B-326E-40C8-B175-682740BD4905}"/>
              </a:ext>
            </a:extLst>
          </p:cNvPr>
          <p:cNvCxnSpPr>
            <a:endCxn id="12" idx="1"/>
          </p:cNvCxnSpPr>
          <p:nvPr/>
        </p:nvCxnSpPr>
        <p:spPr>
          <a:xfrm flipV="1">
            <a:off x="2051720" y="3229503"/>
            <a:ext cx="3870920" cy="9195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7DE210-0F16-4A65-A92C-C5C44528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09" y="2595241"/>
            <a:ext cx="3070012" cy="333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C9A7A-AE1E-4C9D-8D7A-E9709B3E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5" y="2595241"/>
            <a:ext cx="3569291" cy="21233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1319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change the font size?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Window &gt; Preference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General &gt; Editors &gt; Text Editors &gt; Set “Colors and Fonts”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52761-1A51-4E75-ACE5-66C0A46DD683}"/>
              </a:ext>
            </a:extLst>
          </p:cNvPr>
          <p:cNvSpPr/>
          <p:nvPr/>
        </p:nvSpPr>
        <p:spPr>
          <a:xfrm>
            <a:off x="1524000" y="4075294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C951C-0897-4C73-8D71-6FEAC1AB6CD9}"/>
              </a:ext>
            </a:extLst>
          </p:cNvPr>
          <p:cNvSpPr/>
          <p:nvPr/>
        </p:nvSpPr>
        <p:spPr>
          <a:xfrm>
            <a:off x="5325037" y="2982355"/>
            <a:ext cx="1261119" cy="281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1090B-326E-40C8-B175-682740BD490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748136" y="3998359"/>
            <a:ext cx="1770647" cy="184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35E3D-4D95-4AB2-887B-8E4F90C38314}"/>
              </a:ext>
            </a:extLst>
          </p:cNvPr>
          <p:cNvSpPr/>
          <p:nvPr/>
        </p:nvSpPr>
        <p:spPr>
          <a:xfrm>
            <a:off x="4518783" y="3857672"/>
            <a:ext cx="701290" cy="281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597D2-ABD1-4387-861D-5E3317FE75C6}"/>
              </a:ext>
            </a:extLst>
          </p:cNvPr>
          <p:cNvCxnSpPr>
            <a:cxnSpLocks/>
            <a:stCxn id="15" idx="0"/>
            <a:endCxn id="12" idx="1"/>
          </p:cNvCxnSpPr>
          <p:nvPr/>
        </p:nvCxnSpPr>
        <p:spPr>
          <a:xfrm flipV="1">
            <a:off x="4869428" y="3123042"/>
            <a:ext cx="455609" cy="734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3C26FB-0BDF-4872-BE8B-F0378737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775" y="2729331"/>
            <a:ext cx="3318910" cy="35987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CF61C2-38E8-4FEB-91F8-59389324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9" y="2783270"/>
            <a:ext cx="3035285" cy="3739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1319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Text Font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Edit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Set to “12”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52761-1A51-4E75-ACE5-66C0A46DD683}"/>
              </a:ext>
            </a:extLst>
          </p:cNvPr>
          <p:cNvSpPr/>
          <p:nvPr/>
        </p:nvSpPr>
        <p:spPr>
          <a:xfrm>
            <a:off x="1763688" y="4072101"/>
            <a:ext cx="576064" cy="265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C951C-0897-4C73-8D71-6FEAC1AB6CD9}"/>
              </a:ext>
            </a:extLst>
          </p:cNvPr>
          <p:cNvSpPr/>
          <p:nvPr/>
        </p:nvSpPr>
        <p:spPr>
          <a:xfrm>
            <a:off x="6703918" y="3089028"/>
            <a:ext cx="798768" cy="281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1090B-326E-40C8-B175-682740BD490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339752" y="3404415"/>
            <a:ext cx="792088" cy="800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35E3D-4D95-4AB2-887B-8E4F90C38314}"/>
              </a:ext>
            </a:extLst>
          </p:cNvPr>
          <p:cNvSpPr/>
          <p:nvPr/>
        </p:nvSpPr>
        <p:spPr>
          <a:xfrm>
            <a:off x="3131840" y="3263728"/>
            <a:ext cx="589584" cy="281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597D2-ABD1-4387-861D-5E3317FE75C6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721424" y="3229715"/>
            <a:ext cx="2982494" cy="174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2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1299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object is a class that already created as an instance.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Java create an object using new class-name.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object key world followed by object name “</a:t>
            </a:r>
            <a:r>
              <a:rPr lang="en-US" altLang="zh-TW" sz="1800" b="1" dirty="0" err="1">
                <a:solidFill>
                  <a:schemeClr val="tx1"/>
                </a:solidFill>
              </a:rPr>
              <a:t>HelloWolrd</a:t>
            </a:r>
            <a:r>
              <a:rPr lang="en-US" altLang="zh-TW" sz="1800" b="1" dirty="0">
                <a:solidFill>
                  <a:schemeClr val="tx1"/>
                </a:solidFill>
              </a:rPr>
              <a:t>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1D4CD-7304-44ED-A714-EEBA71F9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95" y="2822918"/>
            <a:ext cx="5123194" cy="37024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390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9700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 run, in the file, RMB, and click. Rub As &gt; Scala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OK.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53469-F169-46B7-AC5A-6DF2F1C2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03933"/>
            <a:ext cx="4824536" cy="37524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490B0-2B72-44C8-A414-4972F59DE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603933"/>
            <a:ext cx="282892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522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064896" cy="674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see “Hello World”  in the Console.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E238E-4D9F-49C7-A631-4034E941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86892"/>
            <a:ext cx="5920333" cy="42626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949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98131"/>
            <a:ext cx="8352928" cy="32990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What is Scala IDE?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Scala IDE for Eclipse. It is a bundle IDE for Scala.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How to start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eclipse IDE?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In the bin folder of download Scala IDE, find the “eclipse” application. Double click to start.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3. How to create a new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project?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File &gt; New &gt; Project, Give the project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4. How to create a new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Under the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 folder. Right Mouse Button to new a file and give the file name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98131"/>
            <a:ext cx="8352928" cy="2074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5. How to create a new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object?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In the new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file, there is an “object HelloWorld { }”. Write the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code </a:t>
            </a:r>
            <a:r>
              <a:rPr lang="en-US" altLang="zh-TW" sz="1800" dirty="0" err="1">
                <a:solidFill>
                  <a:schemeClr val="tx1"/>
                </a:solidFill>
              </a:rPr>
              <a:t>insde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6. How to run the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applcaiiton</a:t>
            </a:r>
            <a:r>
              <a:rPr lang="en-US" altLang="zh-TW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In the file, RMB, select “Run As” and then selection the Application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 is Eclipse-based IDE. We need Java installed before we use Scala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“scala-ide.org”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CA8EC-4FF9-4FEC-B7F5-857FCC3E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79" y="2204864"/>
            <a:ext cx="5634067" cy="41044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 is Eclipse-based IDE. We need Java installed before we use Scala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“scala-ide.org”. Download and installed it.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C3A88-101B-4DA9-8E4D-544EBD36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26" y="2462461"/>
            <a:ext cx="6228184" cy="38938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39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Unzipped and find the folder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Double click “eclipse” Application.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8C8D3-DDEF-4DFF-A391-68116298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3" y="2489615"/>
            <a:ext cx="7992888" cy="28323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466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Unzipped and find the folder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Double click “eclipse” Application.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450299-5B1C-419A-882E-CADEDB8A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1" y="2492895"/>
            <a:ext cx="5560293" cy="40230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095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024336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File &gt; New &gt; Scala Project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6179D-70CD-46D0-8024-4AA2745B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43" y="1174750"/>
            <a:ext cx="5257800" cy="518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626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07_ide_hello 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</a:rPr>
              <a:t> and libraries.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E494C-D1FD-4AF1-9E53-453747F7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38" y="2179699"/>
            <a:ext cx="5662562" cy="4115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51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1348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Copy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scala</a:t>
            </a:r>
            <a:r>
              <a:rPr lang="en-US" altLang="zh-TW" sz="1800" b="1" dirty="0">
                <a:solidFill>
                  <a:schemeClr val="tx1"/>
                </a:solidFill>
              </a:rPr>
              <a:t> code from official web site.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“documentation”.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“SCALA BOOK”.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7DF33-FCB5-4222-8771-8C97CD3F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45719"/>
            <a:ext cx="4509280" cy="32475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0DF32-DD86-4009-840F-3B3820659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33" y="4500330"/>
            <a:ext cx="4283968" cy="16279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764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</a:t>
            </a:r>
            <a:r>
              <a:rPr lang="en-US" altLang="zh-TW" b="1" dirty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1046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“Hello, World”.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Copy the source code.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https://www.youtube.com/watch?v=wvsxOedxQRo&amp;list=PLS1QulWo1RIagob5D6kMIAvu7DQC5VTh3&amp;index=7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39976-2972-4351-85F7-28605DCD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78553"/>
            <a:ext cx="6372200" cy="42794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A7718E-9F9B-481D-BF39-76CB6B8BF3BB}"/>
              </a:ext>
            </a:extLst>
          </p:cNvPr>
          <p:cNvSpPr/>
          <p:nvPr/>
        </p:nvSpPr>
        <p:spPr>
          <a:xfrm>
            <a:off x="5724128" y="5445224"/>
            <a:ext cx="144016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F71C0-DEFA-4B65-BB78-014E3254AFA4}"/>
              </a:ext>
            </a:extLst>
          </p:cNvPr>
          <p:cNvSpPr/>
          <p:nvPr/>
        </p:nvSpPr>
        <p:spPr>
          <a:xfrm>
            <a:off x="2339752" y="5121188"/>
            <a:ext cx="1800200" cy="756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3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868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 IDE</vt:lpstr>
      <vt:lpstr>7.1 Quiz</vt:lpstr>
      <vt:lpstr>7.1 Quiz</vt:lpstr>
      <vt:lpstr>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311</cp:revision>
  <dcterms:created xsi:type="dcterms:W3CDTF">2018-09-28T16:40:41Z</dcterms:created>
  <dcterms:modified xsi:type="dcterms:W3CDTF">2020-06-24T19:02:16Z</dcterms:modified>
</cp:coreProperties>
</file>