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68" r:id="rId5"/>
    <p:sldId id="267" r:id="rId6"/>
    <p:sldId id="269" r:id="rId7"/>
    <p:sldId id="270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6xRsw_6fc18&amp;list=PLS1QulWo1RIagob5D6kMIAvu7DQC5VTh3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aMI6uoMKs0&amp;list=PLS1QulWo1RIagob5D6kMIAvu7DQC5VTh3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Data Type and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4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 start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sbt</a:t>
            </a:r>
            <a:r>
              <a:rPr lang="en-US" altLang="zh-TW" sz="1800" b="1" dirty="0">
                <a:solidFill>
                  <a:schemeClr val="tx1"/>
                </a:solidFill>
              </a:rPr>
              <a:t>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2.12.10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FD067-C90C-4845-9ADE-56D85246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0" y="3354538"/>
            <a:ext cx="8256122" cy="22429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Var is mutable. Variable-name: Data type =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var a: Int = 12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A3353-6B71-4C69-A19E-853CD70C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92895"/>
            <a:ext cx="1790700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1062C97-3E86-4AC2-898A-85ACFEC88E95}"/>
              </a:ext>
            </a:extLst>
          </p:cNvPr>
          <p:cNvSpPr txBox="1">
            <a:spLocks/>
          </p:cNvSpPr>
          <p:nvPr/>
        </p:nvSpPr>
        <p:spPr>
          <a:xfrm>
            <a:off x="395536" y="3267532"/>
            <a:ext cx="2266701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a+ 30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1A07E-EEFD-46E8-BE01-7A4B2D2E4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3792822"/>
            <a:ext cx="19335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460F2-6AF2-480A-8FF5-D30F2A32E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79" y="3627573"/>
            <a:ext cx="19716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8F102917-6256-4531-A57A-729A68DD3841}"/>
              </a:ext>
            </a:extLst>
          </p:cNvPr>
          <p:cNvSpPr txBox="1">
            <a:spLocks/>
          </p:cNvSpPr>
          <p:nvPr/>
        </p:nvSpPr>
        <p:spPr>
          <a:xfrm>
            <a:off x="4232679" y="3165089"/>
            <a:ext cx="2266701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a+ 40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Val is immutable. The variable cannot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val</a:t>
            </a:r>
            <a:r>
              <a:rPr lang="en-US" altLang="zh-TW" sz="1800" dirty="0">
                <a:solidFill>
                  <a:schemeClr val="tx1"/>
                </a:solidFill>
              </a:rPr>
              <a:t> b: Int =50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b = 20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 is immutable and cannot be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E140-882C-4F2E-BEC2-8B0976B3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7"/>
            <a:ext cx="3362325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6E859-86FD-4C03-96B1-5EE651A3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2" y="4923231"/>
            <a:ext cx="4572000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9A6FFDF8-F797-440F-B951-A9C6EAC76F9B}"/>
              </a:ext>
            </a:extLst>
          </p:cNvPr>
          <p:cNvSpPr txBox="1">
            <a:spLocks/>
          </p:cNvSpPr>
          <p:nvPr/>
        </p:nvSpPr>
        <p:spPr>
          <a:xfrm>
            <a:off x="334939" y="4242194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target folder is created to store the compile result.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47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 &gt; var c: Int;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Error: Need to initialize the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139EE-0662-461C-B7B8-1D4D1D1F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60525"/>
            <a:ext cx="7162800" cy="10477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14C9663C-2E8B-41BD-BBD7-D5FC9333FE3C}"/>
              </a:ext>
            </a:extLst>
          </p:cNvPr>
          <p:cNvSpPr txBox="1">
            <a:spLocks/>
          </p:cNvSpPr>
          <p:nvPr/>
        </p:nvSpPr>
        <p:spPr>
          <a:xfrm>
            <a:off x="467544" y="3741463"/>
            <a:ext cx="2736304" cy="14097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Initialize c to Boolean.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var c =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var d = 12.2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e = 12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F6F79E-A399-4653-940B-4D6040BE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33" y="3741463"/>
            <a:ext cx="173355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77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0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{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a: Int = 200;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b: Int = 300; a + b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x: Int = 500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316550-80D1-47E3-BE9A-A0AB031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3" y="2414243"/>
            <a:ext cx="4591050" cy="38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120C5AA-5F63-4A43-BF1B-6F351C1A71B5}"/>
              </a:ext>
            </a:extLst>
          </p:cNvPr>
          <p:cNvSpPr txBox="1">
            <a:spLocks/>
          </p:cNvSpPr>
          <p:nvPr/>
        </p:nvSpPr>
        <p:spPr>
          <a:xfrm>
            <a:off x="457200" y="3135206"/>
            <a:ext cx="5050904" cy="3221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Multiple lines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Note: when “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…”. The x is re-declared and previous immutable has no effect of re-declaration.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a: Int = 500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b: Int = 600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 a + 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         |}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x: Int = 1100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5641A-EA03-4C7B-AA86-6F1352212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503390"/>
            <a:ext cx="20288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91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Data Type and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0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Type and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&gt; lazy </a:t>
            </a:r>
            <a:r>
              <a:rPr lang="en-US" altLang="zh-TW" sz="1800" b="1" dirty="0" err="1">
                <a:solidFill>
                  <a:schemeClr val="tx1"/>
                </a:solidFill>
              </a:rPr>
              <a:t>val</a:t>
            </a:r>
            <a:r>
              <a:rPr lang="en-US" altLang="zh-TW" sz="1800" b="1" dirty="0">
                <a:solidFill>
                  <a:schemeClr val="tx1"/>
                </a:solidFill>
              </a:rPr>
              <a:t> x =3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Variable never assign by lazy. Unless you </a:t>
            </a:r>
            <a:r>
              <a:rPr lang="en-US" altLang="zh-TW" sz="1800" b="1" dirty="0" err="1">
                <a:solidFill>
                  <a:schemeClr val="tx1"/>
                </a:solidFill>
              </a:rPr>
              <a:t>resue</a:t>
            </a:r>
            <a:r>
              <a:rPr lang="en-US" altLang="zh-TW" sz="1800" b="1" dirty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https://www.youtube.com/watch?v=6xRsw_6fc18&amp;list=PLS1QulWo1RIagob5D6kMIAvu7DQC5VTh3&amp;index=6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7F27E-FF12-4DC2-9D4A-6AB1F054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57450"/>
            <a:ext cx="176212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811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23629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How to start the </a:t>
            </a:r>
            <a:r>
              <a:rPr lang="en-US" altLang="zh-TW" sz="1800" dirty="0" err="1">
                <a:solidFill>
                  <a:schemeClr val="tx1"/>
                </a:solidFill>
              </a:rPr>
              <a:t>sbt</a:t>
            </a:r>
            <a:r>
              <a:rPr lang="en-US" altLang="zh-TW" sz="1800" dirty="0">
                <a:solidFill>
                  <a:schemeClr val="tx1"/>
                </a:solidFill>
              </a:rPr>
              <a:t> console?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&gt; </a:t>
            </a:r>
            <a:r>
              <a:rPr lang="en-US" altLang="zh-TW" sz="1800" dirty="0" err="1">
                <a:solidFill>
                  <a:schemeClr val="tx1"/>
                </a:solidFill>
              </a:rPr>
              <a:t>sbt</a:t>
            </a:r>
            <a:r>
              <a:rPr lang="en-US" altLang="zh-TW" sz="1800" dirty="0">
                <a:solidFill>
                  <a:schemeClr val="tx1"/>
                </a:solidFill>
              </a:rPr>
              <a:t>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How to declare the mutable variable a = 5?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Ans: &gt; </a:t>
            </a:r>
            <a:r>
              <a:rPr lang="en-US" altLang="zh-TW" sz="1800" dirty="0">
                <a:solidFill>
                  <a:schemeClr val="tx1"/>
                </a:solidFill>
              </a:rPr>
              <a:t>var a: Int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3. How to declare the immutable variable b = 10?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&gt; </a:t>
            </a:r>
            <a:r>
              <a:rPr lang="en-US" altLang="zh-TW" sz="1800" dirty="0" err="1">
                <a:solidFill>
                  <a:schemeClr val="tx1"/>
                </a:solidFill>
              </a:rPr>
              <a:t>val</a:t>
            </a:r>
            <a:r>
              <a:rPr lang="en-US" altLang="zh-TW" sz="1800" dirty="0">
                <a:solidFill>
                  <a:schemeClr val="tx1"/>
                </a:solidFill>
              </a:rPr>
              <a:t> b: int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https://www.youtube.com/watch?v=haMI6uoMKs0&amp;list=PLS1QulWo1RIagob5D6kMIAvu7DQC5VTh3&amp;index=3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520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 Data Type and Variable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266</cp:revision>
  <dcterms:created xsi:type="dcterms:W3CDTF">2018-09-28T16:40:41Z</dcterms:created>
  <dcterms:modified xsi:type="dcterms:W3CDTF">2020-06-24T06:33:13Z</dcterms:modified>
</cp:coreProperties>
</file>