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6" r:id="rId4"/>
    <p:sldId id="267" r:id="rId5"/>
    <p:sldId id="264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VDJtfpQU0&amp;list=PLS1QulWo1RIagob5D6kMIAvu7DQC5VTh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VDJtfpQU0&amp;list=PLS1QulWo1RIagob5D6kMIAvu7DQC5VTh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VDJtfpQU0&amp;list=PLS1QulWo1RIagob5D6kMIAvu7DQC5VTh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VDJtfpQU0&amp;list=PLS1QulWo1RIagob5D6kMIAvu7DQC5VTh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Scala Programming Language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is Scala?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 stand for </a:t>
            </a:r>
            <a:r>
              <a:rPr lang="en-US" altLang="zh-TW" sz="1800" b="1" dirty="0">
                <a:solidFill>
                  <a:schemeClr val="tx1"/>
                </a:solidFill>
              </a:rPr>
              <a:t>Sca</a:t>
            </a:r>
            <a:r>
              <a:rPr lang="en-US" altLang="zh-TW" sz="1800" dirty="0">
                <a:solidFill>
                  <a:schemeClr val="tx1"/>
                </a:solidFill>
              </a:rPr>
              <a:t>lable </a:t>
            </a:r>
            <a:r>
              <a:rPr lang="en-US" altLang="zh-TW" sz="1800" b="1" dirty="0">
                <a:solidFill>
                  <a:schemeClr val="tx1"/>
                </a:solidFill>
              </a:rPr>
              <a:t>La</a:t>
            </a:r>
            <a:r>
              <a:rPr lang="en-US" altLang="zh-TW" sz="1800" dirty="0">
                <a:solidFill>
                  <a:schemeClr val="tx1"/>
                </a:solidFill>
              </a:rPr>
              <a:t>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Scala is a modern multi-paradigm (set, pattern) programming language designed to express common programming patterns in a concise, elegant, and type-sage way.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Scala is a programming language components software with the focus on patterns, such as, abstraction, composition, and decomposition,  and not on primitive.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Scala is written by Martin </a:t>
            </a:r>
            <a:r>
              <a:rPr lang="en-US" altLang="zh-TW" sz="1800" dirty="0" err="1">
                <a:solidFill>
                  <a:schemeClr val="tx1"/>
                </a:solidFill>
              </a:rPr>
              <a:t>Odersky</a:t>
            </a:r>
            <a:r>
              <a:rPr lang="en-US" altLang="zh-TW" sz="1800" dirty="0">
                <a:solidFill>
                  <a:schemeClr val="tx1"/>
                </a:solidFill>
              </a:rPr>
              <a:t> at EPFL (Ecole Polytechnique Federal of Lausanne, Switzerland).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https://www.youtube.com/watch?v=LQVDJtfpQU0&amp;list=PLS1QulWo1RIagob5D6kMIAvu7DQC5VTh3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Scala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Statically typed: </a:t>
            </a:r>
            <a:r>
              <a:rPr lang="en-US" altLang="zh-TW" sz="1800" dirty="0">
                <a:solidFill>
                  <a:schemeClr val="tx1"/>
                </a:solidFill>
              </a:rPr>
              <a:t>variable has the type and can only value of that type. </a:t>
            </a:r>
            <a:r>
              <a:rPr lang="en-US" altLang="zh-TW" sz="1800" dirty="0" err="1">
                <a:solidFill>
                  <a:schemeClr val="tx1"/>
                </a:solidFill>
              </a:rPr>
              <a:t>Typca</a:t>
            </a:r>
            <a:r>
              <a:rPr lang="en-US" altLang="zh-TW" sz="1800" dirty="0">
                <a:solidFill>
                  <a:schemeClr val="tx1"/>
                </a:solidFill>
              </a:rPr>
              <a:t> error are caught by compiler and not at runtime.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Runs on JVM, full interoperable with Java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Object Oriented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Functional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Dynamic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Scala blends object-oriented and functional programming in a statically typed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Scala is 100% compatible with Java and 50% reduction in most Java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write less and achieve more in Scala. You can write multiple classes in Scala.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https://www.youtube.com/watch?v=LQVDJtfpQU0&amp;list=PLS1QulWo1RIagob5D6kMIAvu7DQC5VTh3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2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Scala is Practical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Can be used as drop-in replacement for Java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Mixed Scala/Java Projects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Use existing Java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Use exiting Java Tools (Ant, Maven, JUnit, </a:t>
            </a:r>
            <a:r>
              <a:rPr lang="en-US" altLang="zh-TW" sz="1800" b="1">
                <a:solidFill>
                  <a:schemeClr val="tx1"/>
                </a:solidFill>
              </a:rPr>
              <a:t>SBT, and </a:t>
            </a:r>
            <a:r>
              <a:rPr lang="en-US" altLang="zh-TW" sz="1800" b="1" dirty="0">
                <a:solidFill>
                  <a:schemeClr val="tx1"/>
                </a:solidFill>
              </a:rPr>
              <a:t>etc.).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Decent (Standard) IDE support (NetBeans, IntelliJ, Eclipse).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https://www.youtube.com/watch?v=LQVDJtfpQU0&amp;list=PLS1QulWo1RIagob5D6kMIAvu7DQC5VTh3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7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9F64F903-CD5B-4E55-9B4B-DF11AA1B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66" y="3789040"/>
            <a:ext cx="1267867" cy="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0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00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1. What is Scala Stand for?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</a:t>
            </a:r>
            <a:r>
              <a:rPr lang="en-US" altLang="zh-TW" sz="1800" b="1" dirty="0">
                <a:solidFill>
                  <a:schemeClr val="tx1"/>
                </a:solidFill>
              </a:rPr>
              <a:t>Scala</a:t>
            </a:r>
            <a:r>
              <a:rPr lang="en-US" altLang="zh-TW" sz="1800" dirty="0">
                <a:solidFill>
                  <a:schemeClr val="tx1"/>
                </a:solidFill>
              </a:rPr>
              <a:t> stand for </a:t>
            </a:r>
            <a:r>
              <a:rPr lang="en-US" altLang="zh-TW" sz="1800" b="1" dirty="0">
                <a:solidFill>
                  <a:schemeClr val="tx1"/>
                </a:solidFill>
              </a:rPr>
              <a:t>Sca</a:t>
            </a:r>
            <a:r>
              <a:rPr lang="en-US" altLang="zh-TW" sz="1800" dirty="0">
                <a:solidFill>
                  <a:schemeClr val="tx1"/>
                </a:solidFill>
              </a:rPr>
              <a:t>lable </a:t>
            </a:r>
            <a:r>
              <a:rPr lang="en-US" altLang="zh-TW" sz="1800" b="1" dirty="0">
                <a:solidFill>
                  <a:schemeClr val="tx1"/>
                </a:solidFill>
              </a:rPr>
              <a:t>La</a:t>
            </a:r>
            <a:r>
              <a:rPr lang="en-US" altLang="zh-TW" sz="1800" dirty="0">
                <a:solidFill>
                  <a:schemeClr val="tx1"/>
                </a:solidFill>
              </a:rPr>
              <a:t>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https://www.youtube.com/watch?v=LQVDJtfpQU0&amp;list=PLS1QulWo1RIagob5D6kMIAvu7DQC5VTh3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4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343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 Introduction</vt:lpstr>
      <vt:lpstr>1 Introduction</vt:lpstr>
      <vt:lpstr>1 Introduction</vt:lpstr>
      <vt:lpstr>1 Introduction</vt:lpstr>
      <vt:lpstr>1.1 Quiz</vt:lpstr>
      <vt:lpstr>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217</cp:revision>
  <dcterms:created xsi:type="dcterms:W3CDTF">2018-09-28T16:40:41Z</dcterms:created>
  <dcterms:modified xsi:type="dcterms:W3CDTF">2020-06-24T01:45:00Z</dcterms:modified>
</cp:coreProperties>
</file>