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6" r:id="rId4"/>
    <p:sldId id="264" r:id="rId5"/>
    <p:sldId id="26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D4qyXACuTc&amp;list=PLS1QulWo1RIagob5D6kMIAvu7DQC5VTh3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D4qyXACuTc&amp;list=PLS1QulWo1RIagob5D6kMIAvu7DQC5VTh3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QVDJtfpQU0&amp;list=PLS1QulWo1RIagob5D6kMIAvu7DQC5VTh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SBT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9F64F903-CD5B-4E55-9B4B-DF11AA1B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66" y="3789040"/>
            <a:ext cx="1267867" cy="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SBT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SBT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SBT (Scala Build Tool, formerly Simple Build Tool) for compile, run, and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SBT is an open source build tool for Scala and Java Projects, similar to Java’s Maven and 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SBT is a modern build tool. While it is written in Scala and provides many Scala conveniences, it is a general purpose build tool.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SBT is the de facto build tool in Scala.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https://www.youtube.com/watch?v=GD4qyXACuTc&amp;list=PLS1QulWo1RIagob5D6kMIAvu7DQC5VTh3&amp;index=2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SBT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Why SBT?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Native support for compiling Scala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Use Apache Ivy for dependency management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Only-update-on-request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Full Scala language support for creating tasks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Support for mixed Java/Scala projects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Launch REPL (Read-Eval-Print Loop) in project context.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https://www.youtube.com/watch?v=GD4qyXACuTc&amp;list=PLS1QulWo1RIagob5D6kMIAvu7DQC5VTh3&amp;index=2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03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9F64F903-CD5B-4E55-9B4B-DF11AA1B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66" y="3789040"/>
            <a:ext cx="1267867" cy="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0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98131"/>
            <a:ext cx="8352928" cy="3752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1. What is SBT?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Scala Build Tool for compile, run, and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2. Why SBT?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Native support for compiling Scala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Apache Ivy for dependency management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Only-update-on-request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Full Scala language support for creating tasks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Support for mixed Java/Scala projects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Launch REPL (Read-Eval-Print Loop) in project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https://www.youtube.com/watch?v=LQVDJtfpQU0&amp;list=PLS1QulWo1RIagob5D6kMIAvu7DQC5VTh3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9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272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2 SBT</vt:lpstr>
      <vt:lpstr>2 SBT</vt:lpstr>
      <vt:lpstr>2 SBT</vt:lpstr>
      <vt:lpstr>2.1 Quiz</vt:lpstr>
      <vt:lpstr>2.1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229</cp:revision>
  <dcterms:created xsi:type="dcterms:W3CDTF">2018-09-28T16:40:41Z</dcterms:created>
  <dcterms:modified xsi:type="dcterms:W3CDTF">2020-06-24T05:00:19Z</dcterms:modified>
</cp:coreProperties>
</file>