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6" r:id="rId4"/>
    <p:sldId id="267" r:id="rId5"/>
    <p:sldId id="264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2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aMI6uoMKs0&amp;list=PLS1QulWo1RIagob5D6kMIAvu7DQC5VTh3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aMI6uoMKs0&amp;list=PLS1QulWo1RIagob5D6kMIAvu7DQC5VTh3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aMI6uoMKs0&amp;list=PLS1QulWo1RIagob5D6kMIAvu7DQC5VTh3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aMI6uoMKs0&amp;list=PLS1QulWo1RIagob5D6kMIAvu7DQC5VTh3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Setup SBT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Setup SBT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41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SBT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First install Java: Download Java from Oracle.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javac</a:t>
            </a:r>
            <a:r>
              <a:rPr lang="en-US" altLang="zh-TW" sz="1800" b="1" dirty="0">
                <a:solidFill>
                  <a:schemeClr val="tx1"/>
                </a:solidFill>
              </a:rPr>
              <a:t> 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java 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Next install SBT.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https://www.youtube.com/watch?v=haMI6uoMKs0&amp;list=PLS1QulWo1RIagob5D6kMIAvu7DQC5VTh3&amp;index=3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6453C-472A-483C-9E62-80D7F5CDC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10831"/>
            <a:ext cx="4924425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F4C99-E1E3-4AB1-A0CE-4FE9ABA77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37" y="3302782"/>
            <a:ext cx="2266950" cy="514350"/>
          </a:xfrm>
          <a:prstGeom prst="rect">
            <a:avLst/>
          </a:prstGeom>
          <a:solidFill>
            <a:srgbClr val="C00000"/>
          </a:solidFill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Setup SBT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SBT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Search for “Download Scala”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Two ways to install Scala.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One way use IntelliJ.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second way use SBT.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https://www.youtube.com/watch?v=haMI6uoMKs0&amp;list=PLS1QulWo1RIagob5D6kMIAvu7DQC5VTh3&amp;index=3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1375EC-F0F2-4EE3-95BD-5041E115B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98" y="3277822"/>
            <a:ext cx="4219602" cy="27726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D1F950-7BE3-49FC-87F5-1067EFA7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46" y="3264607"/>
            <a:ext cx="4151026" cy="28240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387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Setup SBT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6935"/>
            <a:ext cx="8352928" cy="20687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SBT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the environment for SBT.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After </a:t>
            </a:r>
            <a:r>
              <a:rPr lang="en-US" altLang="zh-TW" sz="1800" b="1" dirty="0" err="1">
                <a:solidFill>
                  <a:schemeClr val="tx1"/>
                </a:solidFill>
              </a:rPr>
              <a:t>sbt</a:t>
            </a:r>
            <a:r>
              <a:rPr lang="en-US" altLang="zh-TW" sz="1800" b="1" dirty="0">
                <a:solidFill>
                  <a:schemeClr val="tx1"/>
                </a:solidFill>
              </a:rPr>
              <a:t> is installed.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the environment %PATH% to include “C:\Program Files (x86)\</a:t>
            </a:r>
            <a:r>
              <a:rPr lang="en-US" altLang="zh-TW" sz="1800" b="1" dirty="0" err="1">
                <a:solidFill>
                  <a:schemeClr val="tx1"/>
                </a:solidFill>
              </a:rPr>
              <a:t>sbt</a:t>
            </a:r>
            <a:r>
              <a:rPr lang="en-US" altLang="zh-TW" sz="1800" b="1" dirty="0">
                <a:solidFill>
                  <a:schemeClr val="tx1"/>
                </a:solidFill>
              </a:rPr>
              <a:t>\bin”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Go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the</a:t>
            </a:r>
            <a:r>
              <a:rPr lang="en-US" altLang="zh-TW" sz="1800" b="1" dirty="0">
                <a:solidFill>
                  <a:schemeClr val="tx1"/>
                </a:solidFill>
              </a:rPr>
              <a:t> project folder and type: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sbt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https://www.youtube.com/watch?v=haMI6uoMKs0&amp;list=PLS1QulWo1RIagob5D6kMIAvu7DQC5VTh3&amp;index=3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C397D-FF7B-4413-8E09-E849E410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616226"/>
            <a:ext cx="5000625" cy="1447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5FB22-F7DB-4BC7-8A87-B7640F6AA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013" y="3462308"/>
            <a:ext cx="3178696" cy="30449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227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0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98131"/>
            <a:ext cx="8352928" cy="17868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1. What are two ways to install </a:t>
            </a:r>
            <a:r>
              <a:rPr lang="en-US" altLang="zh-TW" sz="1800" dirty="0" err="1">
                <a:solidFill>
                  <a:schemeClr val="tx1"/>
                </a:solidFill>
              </a:rPr>
              <a:t>scala</a:t>
            </a:r>
            <a:r>
              <a:rPr lang="en-US" altLang="zh-TW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a) IDE: </a:t>
            </a:r>
            <a:r>
              <a:rPr lang="en-US" altLang="zh-TW" sz="1800" dirty="0" err="1">
                <a:solidFill>
                  <a:schemeClr val="tx1"/>
                </a:solidFill>
              </a:rPr>
              <a:t>initelliJ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b) Install SBT (Scala Build Tool or Simple Build Tool)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https://www.youtube.com/watch?v=haMI6uoMKs0&amp;list=PLS1QulWo1RIagob5D6kMIAvu7DQC5VTh3&amp;index=3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94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243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Setup SBT</vt:lpstr>
      <vt:lpstr>3 Setup SBT</vt:lpstr>
      <vt:lpstr>3 Setup SBT</vt:lpstr>
      <vt:lpstr>3 Setup SBT</vt:lpstr>
      <vt:lpstr>3.1 Quiz</vt:lpstr>
      <vt:lpstr>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244</cp:revision>
  <dcterms:created xsi:type="dcterms:W3CDTF">2018-09-28T16:40:41Z</dcterms:created>
  <dcterms:modified xsi:type="dcterms:W3CDTF">2020-06-24T05:32:56Z</dcterms:modified>
</cp:coreProperties>
</file>