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66" r:id="rId4"/>
    <p:sldId id="267" r:id="rId5"/>
    <p:sldId id="291" r:id="rId6"/>
    <p:sldId id="292" r:id="rId7"/>
    <p:sldId id="278" r:id="rId8"/>
    <p:sldId id="275" r:id="rId9"/>
    <p:sldId id="293" r:id="rId10"/>
    <p:sldId id="294" r:id="rId11"/>
    <p:sldId id="295" r:id="rId12"/>
    <p:sldId id="296" r:id="rId13"/>
    <p:sldId id="297" r:id="rId14"/>
    <p:sldId id="311" r:id="rId15"/>
    <p:sldId id="281" r:id="rId16"/>
    <p:sldId id="299" r:id="rId17"/>
    <p:sldId id="302" r:id="rId18"/>
    <p:sldId id="300" r:id="rId19"/>
    <p:sldId id="298" r:id="rId20"/>
    <p:sldId id="301" r:id="rId21"/>
    <p:sldId id="276" r:id="rId22"/>
    <p:sldId id="282" r:id="rId23"/>
    <p:sldId id="283" r:id="rId24"/>
    <p:sldId id="284" r:id="rId25"/>
    <p:sldId id="306" r:id="rId26"/>
    <p:sldId id="304" r:id="rId27"/>
    <p:sldId id="307" r:id="rId28"/>
    <p:sldId id="303" r:id="rId29"/>
    <p:sldId id="305" r:id="rId30"/>
    <p:sldId id="308" r:id="rId31"/>
    <p:sldId id="290" r:id="rId32"/>
    <p:sldId id="264" r:id="rId33"/>
    <p:sldId id="265" r:id="rId34"/>
    <p:sldId id="309" r:id="rId35"/>
    <p:sldId id="310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3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-JfZBetpM&amp;list=PL4uZgY9g0XkfTXZ3uh5jOByL8oSYFnKR7" TargetMode="External"/><Relationship Id="rId2" Type="http://schemas.openxmlformats.org/officeDocument/2006/relationships/hyperlink" Target="https://docs.celeryproject.org/en/stabl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-JfZBetpM&amp;list=PL4uZgY9g0XkfTXZ3uh5jOByL8oSYFnKR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-JfZBetpM&amp;list=PL4uZgY9g0XkfTXZ3uh5jOByL8oSYFnKR7" TargetMode="External"/><Relationship Id="rId2" Type="http://schemas.openxmlformats.org/officeDocument/2006/relationships/hyperlink" Target="https://docs.celeryproject.org/en/stable/getting-started/brokers/index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-JfZBetpM&amp;list=PL4uZgY9g0XkfTXZ3uh5jOByL8oSYFnKR7" TargetMode="External"/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-JfZBetpM&amp;list=PL4uZgY9g0XkfTXZ3uh5jOByL8oSYFnKR7" TargetMode="External"/><Relationship Id="rId2" Type="http://schemas.openxmlformats.org/officeDocument/2006/relationships/hyperlink" Target="https://docs.celeryproject.org/en/stable/getting-started/first-steps-with-celery.html#other-brok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fg-JfZBetpM&amp;list=PL4uZgY9g0XkfTXZ3uh5jOByL8oSYFnKR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3" cy="2056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Re-start the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the RabbitMQ is installed, if encounter the RabbitMQ does not run, you can restart the server and everything will be working correctly.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you run into the problem, restart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service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 restart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Once the server restart it, we should able to use that.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134FE-69DE-4019-ADA7-38C0E0BE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390901"/>
            <a:ext cx="6143625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6A865-D3A8-4BFB-BFD0-3630EA3C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71" y="3573016"/>
            <a:ext cx="833437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32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1050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Re-start the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will check status of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rabbitmqctl</a:t>
            </a:r>
            <a:r>
              <a:rPr lang="en-US" sz="1800" b="1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B00D3-8CF0-42A4-B632-06DAA0EB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506439"/>
            <a:ext cx="7128917" cy="13201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1433E-CF5F-46EB-A42E-4F510B61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62" y="3604973"/>
            <a:ext cx="5863111" cy="30389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6C3D8-692F-482B-8DB0-14169337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261195"/>
            <a:ext cx="2941471" cy="2447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872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1050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Re-start the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will check status of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rabbitmqctl</a:t>
            </a:r>
            <a:r>
              <a:rPr lang="en-US" sz="1800" b="1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B00D3-8CF0-42A4-B632-06DAA0EB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506439"/>
            <a:ext cx="7128917" cy="13201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1433E-CF5F-46EB-A42E-4F510B61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62" y="3604973"/>
            <a:ext cx="5863111" cy="30389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6C3D8-692F-482B-8DB0-14169337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261195"/>
            <a:ext cx="2941471" cy="2447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725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1050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Re-start the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</a:t>
            </a:r>
            <a:r>
              <a:rPr lang="en-US" sz="1800" b="1" dirty="0" err="1">
                <a:solidFill>
                  <a:schemeClr val="tx1"/>
                </a:solidFill>
              </a:rPr>
              <a:t>rabbit@DESKTOP-BGHCMFG</a:t>
            </a:r>
            <a:r>
              <a:rPr lang="en-US" sz="1800" b="1" dirty="0">
                <a:solidFill>
                  <a:schemeClr val="tx1"/>
                </a:solidFill>
              </a:rPr>
              <a:t>’ (‘</a:t>
            </a:r>
            <a:r>
              <a:rPr lang="en-US" sz="1800" b="1" dirty="0" err="1">
                <a:solidFill>
                  <a:schemeClr val="tx1"/>
                </a:solidFill>
              </a:rPr>
              <a:t>rabbit@peter-VirtualBox</a:t>
            </a:r>
            <a:r>
              <a:rPr lang="en-US" sz="1800" b="1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05214-1C7A-4112-9FB1-BF9BABC8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5" y="2479952"/>
            <a:ext cx="6637493" cy="35056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839CC-CB14-4558-9D81-B21CD3C6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37" y="4725144"/>
            <a:ext cx="4600784" cy="21911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83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8"/>
            <a:ext cx="8102913" cy="7600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RabbitMQ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dpkg</a:t>
            </a:r>
            <a:r>
              <a:rPr lang="en-US" sz="1800" b="1" dirty="0">
                <a:solidFill>
                  <a:schemeClr val="tx1"/>
                </a:solidFill>
              </a:rPr>
              <a:t> –s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 | grep Version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09F8E-310F-46DC-A22E-F5607C52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2" y="2342384"/>
            <a:ext cx="795337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160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Install Celery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Install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8"/>
            <a:ext cx="8102913" cy="1336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Next, we install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r>
              <a:rPr lang="en-US" sz="1800" b="1" dirty="0">
                <a:solidFill>
                  <a:schemeClr val="tx1"/>
                </a:solidFill>
              </a:rPr>
              <a:t>) &gt; pip install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r>
              <a:rPr lang="en-US" sz="1800" b="1" dirty="0">
                <a:solidFill>
                  <a:schemeClr val="tx1"/>
                </a:solidFill>
              </a:rPr>
              <a:t>) 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apt python-celery-common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4B9D7-2750-4450-A6C9-7DC15E16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51829"/>
            <a:ext cx="6829425" cy="771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CA452-F148-4326-A990-49372F9D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751131"/>
            <a:ext cx="5827563" cy="31721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098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Install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8"/>
            <a:ext cx="8102913" cy="1048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Celery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celery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E63A9-0809-4AF1-80DB-2EEDA721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30416"/>
            <a:ext cx="5953125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246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Install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8"/>
            <a:ext cx="8102913" cy="2272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the RabbitMQ and Celery install, we can start to write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For window-10, wee need to install Erlang.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For Ubuntu Linux, Erlang already included, we do not need to install the Erlang. Just verify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erl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F0137-AD58-47A9-8A1E-4BDD872B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68285"/>
            <a:ext cx="703897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492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Write Celery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1125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discussed how to run Asynchronous Task for Celery.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Celery is the producer and consumer for the Message Broker RabbitMQ.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5D665-6E49-4721-B6DA-73F61720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97" y="2780928"/>
            <a:ext cx="5314206" cy="3453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Write Celery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8"/>
            <a:ext cx="8102913" cy="1048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Celery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specify a list of tasks that can be run by Celery.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do so, we need to create a file called tasks.py.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6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Write Celery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2354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Celery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the RabbitMQ and Celery installed, we can start to write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from celery import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app = Celery (‘tasks’, broker=‘</a:t>
            </a:r>
            <a:r>
              <a:rPr lang="en-US" sz="1800" b="1" dirty="0" err="1">
                <a:solidFill>
                  <a:schemeClr val="tx1"/>
                </a:solidFill>
              </a:rPr>
              <a:t>amqp</a:t>
            </a:r>
            <a:r>
              <a:rPr lang="en-US" sz="1800" b="1" dirty="0">
                <a:solidFill>
                  <a:schemeClr val="tx1"/>
                </a:solidFill>
              </a:rPr>
              <a:t>://localhost//’)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@app.task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def reverse(string):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return string[::-1]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CA25F-5DE0-4D87-B0C5-08A207CD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2" y="3813175"/>
            <a:ext cx="743902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16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Run reverse() without Celery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Run reverse() without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227922"/>
            <a:ext cx="8102913" cy="1913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without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celery and tell which task to be executed.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celery -A task-name worker log-information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celery -A tasks worker --</a:t>
            </a:r>
            <a:r>
              <a:rPr lang="en-US" sz="1800" b="1" dirty="0" err="1">
                <a:solidFill>
                  <a:schemeClr val="tx1"/>
                </a:solidFill>
              </a:rPr>
              <a:t>loglevel</a:t>
            </a:r>
            <a:r>
              <a:rPr lang="en-US" sz="1800" b="1" dirty="0">
                <a:solidFill>
                  <a:schemeClr val="tx1"/>
                </a:solidFill>
              </a:rPr>
              <a:t>=info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will be the background Celery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Keep the Celery remote server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C7E5D-3E3D-427A-9F16-9EB6AFB7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59" y="3311177"/>
            <a:ext cx="5765080" cy="32472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04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Run Reverse() without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8"/>
            <a:ext cx="8102913" cy="2969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without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another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conda</a:t>
            </a:r>
            <a:r>
              <a:rPr lang="en-US" sz="1800" b="1" dirty="0">
                <a:solidFill>
                  <a:schemeClr val="tx1"/>
                </a:solidFill>
              </a:rPr>
              <a:t> activate 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r>
              <a:rPr lang="en-US" sz="1800" b="1" dirty="0">
                <a:solidFill>
                  <a:schemeClr val="tx1"/>
                </a:solidFill>
              </a:rPr>
              <a:t>) [work-path] 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(rf) &gt;&gt;&gt; from tasks import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r>
              <a:rPr lang="en-US" sz="1800" b="1" dirty="0">
                <a:solidFill>
                  <a:schemeClr val="tx1"/>
                </a:solidFill>
              </a:rPr>
              <a:t>) &gt;&gt;&gt; reverse (‘Peter’)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</a:t>
            </a:r>
            <a:r>
              <a:rPr lang="en-US" sz="1800" b="1" dirty="0" err="1">
                <a:solidFill>
                  <a:schemeClr val="tx1"/>
                </a:solidFill>
              </a:rPr>
              <a:t>reteP</a:t>
            </a:r>
            <a:r>
              <a:rPr lang="en-US" sz="1800" b="1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case, we did not use Celery to execute the reverse()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1D9AB-B812-493E-A1D0-8249BB35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74" y="4456428"/>
            <a:ext cx="623887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535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Run reverse() With Celery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7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7"/>
            <a:ext cx="8102913" cy="4337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reverse()  can </a:t>
            </a:r>
            <a:r>
              <a:rPr lang="en-US" sz="1800" b="1" dirty="0" err="1">
                <a:solidFill>
                  <a:schemeClr val="tx1"/>
                </a:solidFill>
              </a:rPr>
              <a:t>ebe</a:t>
            </a:r>
            <a:r>
              <a:rPr lang="en-US" sz="1800" b="1" dirty="0">
                <a:solidFill>
                  <a:schemeClr val="tx1"/>
                </a:solidFill>
              </a:rPr>
              <a:t> very expensive process and cane be take minutes to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will not want the user of your application just sit there and wait for it to complete before they can continue doing something.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is why the celery is used in this place.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Currently, the reverse() does not do anything intensive but you have something, such as, sending an emails or adding a bunch of data to database, then you will want to use celery for put these tasks into background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put this tasks into background process, instead of just calling </a:t>
            </a:r>
            <a:r>
              <a:rPr lang="en-US" sz="1800" b="1" dirty="0">
                <a:solidFill>
                  <a:srgbClr val="C00000"/>
                </a:solidFill>
              </a:rPr>
              <a:t>reverse(), </a:t>
            </a:r>
            <a:r>
              <a:rPr lang="en-US" sz="1800" b="1" dirty="0">
                <a:solidFill>
                  <a:schemeClr val="tx1"/>
                </a:solidFill>
              </a:rPr>
              <a:t>instead, we use </a:t>
            </a:r>
            <a:r>
              <a:rPr lang="en-US" sz="1800" b="1" dirty="0" err="1">
                <a:solidFill>
                  <a:srgbClr val="C00000"/>
                </a:solidFill>
              </a:rPr>
              <a:t>reverse.delay</a:t>
            </a:r>
            <a:r>
              <a:rPr lang="en-US" sz="1800" b="1" dirty="0">
                <a:solidFill>
                  <a:srgbClr val="C00000"/>
                </a:solidFill>
              </a:rPr>
              <a:t>().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reserve() has nothing to do with Celery, however, </a:t>
            </a:r>
            <a:r>
              <a:rPr lang="en-US" sz="1800" b="1" dirty="0" err="1">
                <a:solidFill>
                  <a:srgbClr val="C00000"/>
                </a:solidFill>
              </a:rPr>
              <a:t>revers.delay</a:t>
            </a:r>
            <a:r>
              <a:rPr lang="en-US" sz="1800" b="1" dirty="0">
                <a:solidFill>
                  <a:srgbClr val="C00000"/>
                </a:solidFill>
              </a:rPr>
              <a:t>() is related to Celery. Celery put </a:t>
            </a:r>
            <a:r>
              <a:rPr lang="en-US" sz="1800" b="1" dirty="0" err="1">
                <a:solidFill>
                  <a:srgbClr val="C00000"/>
                </a:solidFill>
              </a:rPr>
              <a:t>reverse.delay</a:t>
            </a:r>
            <a:r>
              <a:rPr lang="en-US" sz="1800" b="1" dirty="0">
                <a:solidFill>
                  <a:srgbClr val="C00000"/>
                </a:solidFill>
              </a:rPr>
              <a:t>() into the background process, i.e., run background process asynchronously.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1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7"/>
            <a:ext cx="8102913" cy="2321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Celery @app.task adds the delay method to your function reverse() and allows you to call delay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Celery will pick reverse() up and put </a:t>
            </a:r>
            <a:r>
              <a:rPr lang="en-US" sz="1800" b="1" dirty="0" err="1">
                <a:solidFill>
                  <a:schemeClr val="tx1"/>
                </a:solidFill>
              </a:rPr>
              <a:t>reverse.delay</a:t>
            </a:r>
            <a:r>
              <a:rPr lang="en-US" sz="1800" b="1" dirty="0">
                <a:solidFill>
                  <a:schemeClr val="tx1"/>
                </a:solidFill>
              </a:rPr>
              <a:t>() and associated message to the message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</a:t>
            </a:r>
            <a:r>
              <a:rPr lang="en-US" sz="1800" b="1" dirty="0" err="1">
                <a:solidFill>
                  <a:schemeClr val="tx1"/>
                </a:solidFill>
              </a:rPr>
              <a:t>reverse.delay</a:t>
            </a:r>
            <a:r>
              <a:rPr lang="en-US" sz="1800" b="1" dirty="0">
                <a:solidFill>
                  <a:schemeClr val="tx1"/>
                </a:solidFill>
              </a:rPr>
              <a:t>() add into the message queue and then Celery will pick up that message and execute the task.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6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8"/>
            <a:ext cx="8102913" cy="1965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we will call this again. The </a:t>
            </a:r>
            <a:r>
              <a:rPr lang="en-US" sz="1800" b="1" dirty="0" err="1">
                <a:solidFill>
                  <a:schemeClr val="tx1"/>
                </a:solidFill>
              </a:rPr>
              <a:t>revers.delay</a:t>
            </a:r>
            <a:r>
              <a:rPr lang="en-US" sz="1800" b="1" dirty="0">
                <a:solidFill>
                  <a:schemeClr val="tx1"/>
                </a:solidFill>
              </a:rPr>
              <a:t> (‘Peter’).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calling the function. All the parameters are inside the a delay but it passed to the reverse(). That is a little bit strange.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Everything that you can pass into the function you create. It just goes as an argument to delay().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7E3ED-956B-4875-A31D-E7087AD5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29000"/>
            <a:ext cx="8657844" cy="28337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D4615E-B808-4457-BF50-B4C724587113}"/>
              </a:ext>
            </a:extLst>
          </p:cNvPr>
          <p:cNvSpPr/>
          <p:nvPr/>
        </p:nvSpPr>
        <p:spPr>
          <a:xfrm>
            <a:off x="5364088" y="5013176"/>
            <a:ext cx="266429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764E6-A89F-40B7-B02C-4E299C508B95}"/>
              </a:ext>
            </a:extLst>
          </p:cNvPr>
          <p:cNvSpPr/>
          <p:nvPr/>
        </p:nvSpPr>
        <p:spPr>
          <a:xfrm>
            <a:off x="432656" y="5733256"/>
            <a:ext cx="4931431" cy="529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B194F5-D38B-4093-9B52-611BA290B0FD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2898372" y="5215299"/>
            <a:ext cx="2465716" cy="517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3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7"/>
            <a:ext cx="8102913" cy="2098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Once we run this, it gets sent to the message queue and then celery will pick it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this async result and it has an ID for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not worry about the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do not see the result of </a:t>
            </a:r>
            <a:r>
              <a:rPr lang="en-US" sz="1800" b="1" dirty="0" err="1">
                <a:solidFill>
                  <a:schemeClr val="tx1"/>
                </a:solidFill>
              </a:rPr>
              <a:t>reverse.delay</a:t>
            </a:r>
            <a:r>
              <a:rPr lang="en-US" sz="1800" b="1" dirty="0">
                <a:solidFill>
                  <a:schemeClr val="tx1"/>
                </a:solidFill>
              </a:rPr>
              <a:t>(), we can control-C to see the 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7025-9AB9-4308-B7D2-F6D545B1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" y="3612607"/>
            <a:ext cx="7935243" cy="24806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0EB4B5-875D-486F-BB22-95EE8FDB4DC3}"/>
              </a:ext>
            </a:extLst>
          </p:cNvPr>
          <p:cNvSpPr/>
          <p:nvPr/>
        </p:nvSpPr>
        <p:spPr>
          <a:xfrm>
            <a:off x="611560" y="5445224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10033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https://docs.celeryproject.org/en/stable/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Celery: Distributed Task Queue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99CD2-0665-480D-A7A3-3D65FED63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019" y="2573757"/>
            <a:ext cx="4617942" cy="371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192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0AD56B-A685-4991-AA19-A292E4CF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1236"/>
            <a:ext cx="8423920" cy="26615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156" y="1251497"/>
            <a:ext cx="8102913" cy="1025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send  </a:t>
            </a:r>
            <a:r>
              <a:rPr lang="en-US" sz="1800" b="1" dirty="0" err="1">
                <a:solidFill>
                  <a:schemeClr val="tx1"/>
                </a:solidFill>
              </a:rPr>
              <a:t>reverse.delay</a:t>
            </a:r>
            <a:r>
              <a:rPr lang="en-US" sz="1800" b="1" dirty="0">
                <a:solidFill>
                  <a:schemeClr val="tx1"/>
                </a:solidFill>
              </a:rPr>
              <a:t> (‘Peter and Irene’)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result on the let hand side: ‘</a:t>
            </a:r>
            <a:r>
              <a:rPr lang="en-US" sz="1800" b="1" dirty="0" err="1">
                <a:solidFill>
                  <a:schemeClr val="tx1"/>
                </a:solidFill>
              </a:rPr>
              <a:t>enerI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dna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reterP</a:t>
            </a:r>
            <a:r>
              <a:rPr lang="en-US" sz="1800" b="1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EB4B5-875D-486F-BB22-95EE8FDB4DC3}"/>
              </a:ext>
            </a:extLst>
          </p:cNvPr>
          <p:cNvSpPr/>
          <p:nvPr/>
        </p:nvSpPr>
        <p:spPr>
          <a:xfrm>
            <a:off x="428244" y="4819205"/>
            <a:ext cx="4618856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9F804-7AB0-407B-9562-4724567DBFF1}"/>
              </a:ext>
            </a:extLst>
          </p:cNvPr>
          <p:cNvSpPr/>
          <p:nvPr/>
        </p:nvSpPr>
        <p:spPr>
          <a:xfrm>
            <a:off x="5047099" y="4499793"/>
            <a:ext cx="3513013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70D23F-6D9F-4BB6-B849-BF3A10670CC5}"/>
              </a:ext>
            </a:extLst>
          </p:cNvPr>
          <p:cNvCxnSpPr>
            <a:stCxn id="10" idx="1"/>
            <a:endCxn id="8" idx="0"/>
          </p:cNvCxnSpPr>
          <p:nvPr/>
        </p:nvCxnSpPr>
        <p:spPr>
          <a:xfrm flipH="1">
            <a:off x="2737672" y="4699101"/>
            <a:ext cx="2309427" cy="120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96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Run reverse() With Celery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01676"/>
            <a:ext cx="8102913" cy="1263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reverse() with Celery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function does not store any queue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do control-C once and then we can see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save the result and verify in the next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8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97041"/>
            <a:ext cx="8102913" cy="39283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are the three components to run Celery?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Celery needs three things: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a).  Client App: Call asynchronously.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b). Message queue: Whenever you have a call something, it will put on the message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c). Celery: Celery will listen to message queue. Looking for new tasks to execute and once it has one, celery will run it outside your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Which component is the message broker?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RabbitMQ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What is Celery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Put your task to the message broker RabbitMQ.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307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97041"/>
            <a:ext cx="8102913" cy="1743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What is the command to install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apt-get install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What is command to verify the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  <a:r>
              <a:rPr lang="en-US" sz="1800" b="1" dirty="0" err="1">
                <a:solidFill>
                  <a:schemeClr val="tx1"/>
                </a:solidFill>
              </a:rPr>
              <a:t>dpkg</a:t>
            </a:r>
            <a:r>
              <a:rPr lang="en-US" sz="1800" b="1" dirty="0">
                <a:solidFill>
                  <a:schemeClr val="tx1"/>
                </a:solidFill>
              </a:rPr>
              <a:t> –s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 | grep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3A47C-E784-4F9B-8657-ED33604B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3" y="3429000"/>
            <a:ext cx="7953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97041"/>
            <a:ext cx="8102913" cy="3688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6. Do we need to install Erlang in Window-10 before Celery installation?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7. Do we need to install Erlang in Ubuntu Linux before Celery installation?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No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8. What command is used to check Erlang installation?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  <a:r>
              <a:rPr lang="en-US" sz="1800" b="1" dirty="0" err="1">
                <a:solidFill>
                  <a:schemeClr val="tx1"/>
                </a:solidFill>
              </a:rPr>
              <a:t>erl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9. What is the command to install Celery server?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apt python-celery-common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10. What command is used to verify the Celery version?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celery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14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3" cy="4144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Message Brokers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https://docs.celeryproject.org/en/stable/getting-started/brokers/index.html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Celery to run Asynchronous tasks from a Python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Celery is very easy to use: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Celery consists of three things: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Client app: The app have to call asynchronously.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Message queue: Whenever the app want to call something, the app will place the something on the message queue.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Celery: Celery will listen to the message queue. Looking for new tasks to execute and once celery has one to run, celery will run task outside of your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Basically, you have your </a:t>
            </a:r>
            <a:r>
              <a:rPr lang="en-US" sz="1800" b="1" dirty="0">
                <a:solidFill>
                  <a:srgbClr val="C00000"/>
                </a:solidFill>
              </a:rPr>
              <a:t>app running, your message queue running, and your celery running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Three things will be running at the same time to make everything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3" cy="11200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Message Brokers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https://www.rabbitmq.com/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addition to Celery, we will be using RabbitMQ as the message Queue.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23069-53C7-464C-9532-8BBD485FF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48" y="2702189"/>
            <a:ext cx="5508104" cy="3444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79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3" cy="15334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Message Brokers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https://docs.celeryproject.org/en/stable/getting-started/first-steps-with-celery.html#other-brokers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other options, such as, Redis is available for message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/>
              <a:t>Add Links to both Celery and RabbitMQ.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369AB-9049-4AC8-95B5-67BF2183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061" y="3067039"/>
            <a:ext cx="6012160" cy="35328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857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Install RabbitMQ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76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command line: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3CF48-26E7-4E3E-BA42-B8765A53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71" y="2326970"/>
            <a:ext cx="7377791" cy="39325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15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RabbitMQ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3" cy="9760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RabbitMQ first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conda</a:t>
            </a:r>
            <a:r>
              <a:rPr lang="en-US" sz="1800" b="1" dirty="0">
                <a:solidFill>
                  <a:schemeClr val="tx1"/>
                </a:solidFill>
              </a:rPr>
              <a:t> activate 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r>
              <a:rPr lang="en-US" sz="1800" b="1" dirty="0">
                <a:solidFill>
                  <a:schemeClr val="tx1"/>
                </a:solidFill>
              </a:rPr>
              <a:t>    # Get into the Anaconda environment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apt-get install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https://www.youtube.com/watch?v=fg-JfZBetpM&amp;list=PL4uZgY9g0XkfTXZ3uh5jOByL8oSYFnKR7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5F8F6-6E26-4275-8717-6A49EDBB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8" y="2585229"/>
            <a:ext cx="8019429" cy="28999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97A65-DEF8-4406-BE4F-D8A79C8F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77" y="4983030"/>
            <a:ext cx="3572445" cy="17449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82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2036</Words>
  <Application>Microsoft Office PowerPoint</Application>
  <PresentationFormat>On-screen Show (4:3)</PresentationFormat>
  <Paragraphs>272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1 Get Started</vt:lpstr>
      <vt:lpstr>1 Get Started</vt:lpstr>
      <vt:lpstr>1 Get Started</vt:lpstr>
      <vt:lpstr>1 Get Started</vt:lpstr>
      <vt:lpstr>1 Get Started</vt:lpstr>
      <vt:lpstr>1 Get Started</vt:lpstr>
      <vt:lpstr>1.1 Install RabbitMQ</vt:lpstr>
      <vt:lpstr>1.1 Install RabbitMQ</vt:lpstr>
      <vt:lpstr>1.1 Install RabbitMQ</vt:lpstr>
      <vt:lpstr>1.1 Install RabbitMQ</vt:lpstr>
      <vt:lpstr>1.1 Install RabbitMQ</vt:lpstr>
      <vt:lpstr>1.1 Install RabbitMQ</vt:lpstr>
      <vt:lpstr>1.1 Install RabbitMQ</vt:lpstr>
      <vt:lpstr>1.1 Install RabbitMQ</vt:lpstr>
      <vt:lpstr>1.2 Install Celery</vt:lpstr>
      <vt:lpstr>1.2 Install Celery</vt:lpstr>
      <vt:lpstr>1.2 Install Celery</vt:lpstr>
      <vt:lpstr>1.2 Install Celery</vt:lpstr>
      <vt:lpstr>1.3 Write Celery Application</vt:lpstr>
      <vt:lpstr>1.3 Write Celery Application</vt:lpstr>
      <vt:lpstr>1.3 Write Celery Application</vt:lpstr>
      <vt:lpstr>1.4 Run reverse() without Celery</vt:lpstr>
      <vt:lpstr>1.4 Run reverse() without Celery</vt:lpstr>
      <vt:lpstr>1.4 Run Reverse() without Celery</vt:lpstr>
      <vt:lpstr>1.5 Run reverse() With Celery</vt:lpstr>
      <vt:lpstr>1.5 Run reverse() With Celery</vt:lpstr>
      <vt:lpstr>1.5 Run reverse() With Celery</vt:lpstr>
      <vt:lpstr>1.5 Run reverse() With Celery</vt:lpstr>
      <vt:lpstr>1.5 Run reverse() With Celery</vt:lpstr>
      <vt:lpstr>1.5 Run reverse() With Celery</vt:lpstr>
      <vt:lpstr>1.5 Run reverse() With Celery</vt:lpstr>
      <vt:lpstr>1.6 Quiz</vt:lpstr>
      <vt:lpstr>1.6 Quiz</vt:lpstr>
      <vt:lpstr>1.6 Quiz</vt:lpstr>
      <vt:lpstr>1.6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550</cp:revision>
  <dcterms:created xsi:type="dcterms:W3CDTF">2018-09-28T16:40:41Z</dcterms:created>
  <dcterms:modified xsi:type="dcterms:W3CDTF">2020-06-26T17:52:33Z</dcterms:modified>
</cp:coreProperties>
</file>