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6" r:id="rId4"/>
    <p:sldId id="268" r:id="rId5"/>
    <p:sldId id="267" r:id="rId6"/>
    <p:sldId id="269" r:id="rId7"/>
    <p:sldId id="270" r:id="rId8"/>
    <p:sldId id="271" r:id="rId9"/>
    <p:sldId id="264" r:id="rId10"/>
    <p:sldId id="265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3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8QWZU_gCDA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68QWZU_gCDA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68QWZU_gCDA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68QWZU_gCDA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68QWZU_gCDA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68QWZU_gCDA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68QWZU_gCDA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68QWZU_gCDA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02 Add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30A7D-655F-48CF-96C4-BD4F2A825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042"/>
            <a:ext cx="695325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72851"/>
            <a:ext cx="8291264" cy="51524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is </a:t>
            </a:r>
            <a:r>
              <a:rPr lang="en-US" sz="1800" dirty="0" err="1">
                <a:solidFill>
                  <a:schemeClr val="tx1"/>
                </a:solidFill>
              </a:rPr>
              <a:t>mySQL</a:t>
            </a:r>
            <a:r>
              <a:rPr lang="en-US" sz="1800" dirty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MySQL is a low-speed RDBMS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How to specify the database name, password, </a:t>
            </a:r>
            <a:r>
              <a:rPr lang="en-US" sz="1800" dirty="0" err="1">
                <a:solidFill>
                  <a:schemeClr val="tx1"/>
                </a:solidFill>
              </a:rPr>
              <a:t>ip</a:t>
            </a:r>
            <a:r>
              <a:rPr lang="en-US" sz="1800" dirty="0">
                <a:solidFill>
                  <a:schemeClr val="tx1"/>
                </a:solidFill>
              </a:rPr>
              <a:t> address, and table-name?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App = Celery (‘tasks’, broker=‘</a:t>
            </a:r>
            <a:r>
              <a:rPr lang="en-US" sz="1800" dirty="0" err="1">
                <a:solidFill>
                  <a:schemeClr val="tx1"/>
                </a:solidFill>
              </a:rPr>
              <a:t>amqp</a:t>
            </a:r>
            <a:r>
              <a:rPr lang="en-US" sz="1800" dirty="0">
                <a:solidFill>
                  <a:schemeClr val="tx1"/>
                </a:solidFill>
              </a:rPr>
              <a:t>://localhost//’, backend=‘</a:t>
            </a:r>
            <a:r>
              <a:rPr lang="en-US" sz="1800" dirty="0" err="1">
                <a:solidFill>
                  <a:schemeClr val="tx1"/>
                </a:solidFill>
              </a:rPr>
              <a:t>db+mysql</a:t>
            </a:r>
            <a:r>
              <a:rPr lang="en-US" sz="1800" dirty="0">
                <a:solidFill>
                  <a:schemeClr val="tx1"/>
                </a:solidFill>
              </a:rPr>
              <a:t>://prettypr_task:prtteyprinted@155.254.18.68/</a:t>
            </a:r>
            <a:r>
              <a:rPr lang="en-US" sz="1800" dirty="0" err="1">
                <a:solidFill>
                  <a:schemeClr val="tx1"/>
                </a:solidFill>
              </a:rPr>
              <a:t>prettypr_tasks</a:t>
            </a:r>
            <a:r>
              <a:rPr lang="en-US" sz="1800" dirty="0">
                <a:solidFill>
                  <a:schemeClr val="tx1"/>
                </a:solidFill>
              </a:rPr>
              <a:t>’)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Syntax: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 server: </a:t>
            </a:r>
            <a:r>
              <a:rPr lang="en-US" sz="1800" dirty="0" err="1">
                <a:solidFill>
                  <a:schemeClr val="tx1"/>
                </a:solidFill>
              </a:rPr>
              <a:t>db+mysql</a:t>
            </a:r>
            <a:r>
              <a:rPr lang="en-US" sz="1800" dirty="0">
                <a:solidFill>
                  <a:schemeClr val="tx1"/>
                </a:solidFill>
              </a:rPr>
              <a:t>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 name: </a:t>
            </a:r>
            <a:r>
              <a:rPr lang="en-US" sz="1800" dirty="0" err="1">
                <a:solidFill>
                  <a:schemeClr val="tx1"/>
                </a:solidFill>
              </a:rPr>
              <a:t>preepr_task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Password: </a:t>
            </a:r>
            <a:r>
              <a:rPr lang="en-US" sz="1800" dirty="0" err="1">
                <a:solidFill>
                  <a:schemeClr val="tx1"/>
                </a:solidFill>
              </a:rPr>
              <a:t>prettyprinted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IP Address: 155.254.18.18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 table name: </a:t>
            </a:r>
            <a:r>
              <a:rPr lang="en-US" sz="1800" dirty="0" err="1">
                <a:solidFill>
                  <a:schemeClr val="tx1"/>
                </a:solidFill>
              </a:rPr>
              <a:t>prettypr_task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What is </a:t>
            </a:r>
            <a:r>
              <a:rPr lang="en-US" sz="1800" dirty="0" err="1">
                <a:solidFill>
                  <a:schemeClr val="tx1"/>
                </a:solidFill>
              </a:rPr>
              <a:t>redis</a:t>
            </a:r>
            <a:r>
              <a:rPr lang="en-US" sz="1800" dirty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Redis is a in-memory real-time data base.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https://www.youtube.com/watch?v=68QWZU_gCDA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30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Add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3" cy="7600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 Example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https://www.youtube.com/watch?v=68QWZU_gCDA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C5D665-6E49-4721-B6DA-73F617204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342387"/>
            <a:ext cx="5314206" cy="34534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Add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3" cy="7600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Example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https://www.youtube.com/watch?v=68QWZU_gCDA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3B85C3-DC4B-4817-BE67-F7D7C57E0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505075"/>
            <a:ext cx="2943225" cy="1847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5517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Add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3" cy="9760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Check </a:t>
            </a:r>
            <a:r>
              <a:rPr lang="en-US" sz="1800" b="1" dirty="0" err="1">
                <a:solidFill>
                  <a:schemeClr val="tx1"/>
                </a:solidFill>
              </a:rPr>
              <a:t>rabbitmq</a:t>
            </a:r>
            <a:r>
              <a:rPr lang="en-US" sz="1800" b="1" dirty="0">
                <a:solidFill>
                  <a:schemeClr val="tx1"/>
                </a:solidFill>
              </a:rPr>
              <a:t> 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sudo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rabbitmqctl</a:t>
            </a:r>
            <a:r>
              <a:rPr lang="en-US" sz="1800" b="1" dirty="0">
                <a:solidFill>
                  <a:schemeClr val="tx1"/>
                </a:solidFill>
              </a:rPr>
              <a:t> status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https://www.youtube.com/watch?v=68QWZU_gCDA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BF7CA2-F004-41FC-A976-BADF7D327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598" y="2410396"/>
            <a:ext cx="6159028" cy="39459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299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Add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3" cy="10574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Check celery status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celery --Version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https://www.youtube.com/watch?v=68QWZU_gCDA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C2FD09-0D78-4B55-A8C4-D55AFF9B7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527258"/>
            <a:ext cx="5210562" cy="356887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7284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Add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3" cy="10574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celery tasks.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celery -A tasks worker --</a:t>
            </a:r>
            <a:r>
              <a:rPr lang="en-US" sz="1800" b="1" dirty="0" err="1">
                <a:solidFill>
                  <a:schemeClr val="tx1"/>
                </a:solidFill>
              </a:rPr>
              <a:t>loglevel</a:t>
            </a:r>
            <a:r>
              <a:rPr lang="en-US" sz="1800" b="1" dirty="0">
                <a:solidFill>
                  <a:schemeClr val="tx1"/>
                </a:solidFill>
              </a:rPr>
              <a:t>=info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https://www.youtube.com/watch?v=68QWZU_gCDA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BD6805-D2B1-48C5-8BC3-5BEF83DE5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23" y="2639805"/>
            <a:ext cx="7810500" cy="2514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1655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Add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1"/>
            <a:ext cx="3494402" cy="20175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Interactive Mode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python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&gt;&gt; from tasks import add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&gt;&gt; for </a:t>
            </a:r>
            <a:r>
              <a:rPr lang="en-US" sz="1800" b="1" dirty="0" err="1">
                <a:solidFill>
                  <a:schemeClr val="tx1"/>
                </a:solidFill>
              </a:rPr>
              <a:t>i</a:t>
            </a:r>
            <a:r>
              <a:rPr lang="en-US" sz="1800" b="1" dirty="0">
                <a:solidFill>
                  <a:schemeClr val="tx1"/>
                </a:solidFill>
              </a:rPr>
              <a:t> in range (10):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&gt;&gt;      </a:t>
            </a:r>
            <a:r>
              <a:rPr lang="en-US" sz="1800" b="1" dirty="0" err="1">
                <a:solidFill>
                  <a:schemeClr val="tx1"/>
                </a:solidFill>
              </a:rPr>
              <a:t>add.deplay</a:t>
            </a:r>
            <a:r>
              <a:rPr lang="en-US" sz="1800" b="1" dirty="0">
                <a:solidFill>
                  <a:schemeClr val="tx1"/>
                </a:solidFill>
              </a:rPr>
              <a:t>(</a:t>
            </a:r>
            <a:r>
              <a:rPr lang="en-US" sz="1800" b="1" dirty="0" err="1">
                <a:solidFill>
                  <a:schemeClr val="tx1"/>
                </a:solidFill>
              </a:rPr>
              <a:t>i</a:t>
            </a:r>
            <a:r>
              <a:rPr lang="en-US" sz="1800" b="1" dirty="0">
                <a:solidFill>
                  <a:schemeClr val="tx1"/>
                </a:solidFill>
              </a:rPr>
              <a:t>, </a:t>
            </a:r>
            <a:r>
              <a:rPr lang="en-US" sz="1800" b="1" dirty="0" err="1">
                <a:solidFill>
                  <a:schemeClr val="tx1"/>
                </a:solidFill>
              </a:rPr>
              <a:t>i</a:t>
            </a:r>
            <a:r>
              <a:rPr lang="en-US" sz="1800" b="1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https://www.youtube.com/watch?v=68QWZU_gCDA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7BA11E-8E06-48C7-9FB8-E73CF97CB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5" y="3548705"/>
            <a:ext cx="4025551" cy="15315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0DE686-8754-4FCB-9B7A-CD81F8FE6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5508740"/>
            <a:ext cx="5648325" cy="2095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77D7E7-B9F4-40B1-81DD-5A1D73C2D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625" y="2572987"/>
            <a:ext cx="2619375" cy="12192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334FC4E4-C31C-470E-8107-CED3E8EC0CA5}"/>
              </a:ext>
            </a:extLst>
          </p:cNvPr>
          <p:cNvSpPr txBox="1">
            <a:spLocks/>
          </p:cNvSpPr>
          <p:nvPr/>
        </p:nvSpPr>
        <p:spPr>
          <a:xfrm>
            <a:off x="4540338" y="1466822"/>
            <a:ext cx="3494402" cy="98115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also can create client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client.py</a:t>
            </a:r>
          </a:p>
        </p:txBody>
      </p:sp>
    </p:spTree>
    <p:extLst>
      <p:ext uri="{BB962C8B-B14F-4D97-AF65-F5344CB8AC3E}">
        <p14:creationId xmlns:p14="http://schemas.microsoft.com/office/powerpoint/2010/main" val="419198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Add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3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Celery display the result from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https://www.youtube.com/watch?v=68QWZU_gCDA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401B51-10F6-409B-89FD-ED72E0083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93851"/>
            <a:ext cx="6324600" cy="41401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0017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10.5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30A7D-655F-48CF-96C4-BD4F2A825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042"/>
            <a:ext cx="6953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1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360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02 Add</vt:lpstr>
      <vt:lpstr>02 Add</vt:lpstr>
      <vt:lpstr>02 Add</vt:lpstr>
      <vt:lpstr>02 Add</vt:lpstr>
      <vt:lpstr>02 Add</vt:lpstr>
      <vt:lpstr>02 Add</vt:lpstr>
      <vt:lpstr>02 Add</vt:lpstr>
      <vt:lpstr>02 Add</vt:lpstr>
      <vt:lpstr>10.5 Quiz</vt:lpstr>
      <vt:lpstr>10.5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512</cp:revision>
  <dcterms:created xsi:type="dcterms:W3CDTF">2018-09-28T16:40:41Z</dcterms:created>
  <dcterms:modified xsi:type="dcterms:W3CDTF">2020-06-27T05:06:53Z</dcterms:modified>
</cp:coreProperties>
</file>