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4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0" d="100"/>
          <a:sy n="70" d="100"/>
        </p:scale>
        <p:origin x="8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normal_distribution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normal_distribu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 Normal Distribution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 Normal Distribution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1368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Normal Distribution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normal distribution is a form presenting data by arranging the probability distribution of each value in the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Most values remain around the mean value making the arrangement symmetric.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https://www.tutorialspoint.com/python_data_science/python_normal_distribution.htm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 Normal Distribution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Normal Distribution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Plot normalized bin for hist().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Plot pdf (probability density function) curve.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https://www.tutorialspoint.com/python_data_science/python_normal_distribution.htm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1CBB8-BFF5-4A3A-926A-D86A8F4D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2" y="2376343"/>
            <a:ext cx="4155751" cy="388053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B441CD-C267-40A0-88DD-910A87044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723" y="2420890"/>
            <a:ext cx="3995936" cy="34009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7540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117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34 Normal Distribution</vt:lpstr>
      <vt:lpstr>34 Normal Distribution</vt:lpstr>
      <vt:lpstr>34 Normal Distribution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805</cp:revision>
  <dcterms:created xsi:type="dcterms:W3CDTF">2018-09-28T16:40:41Z</dcterms:created>
  <dcterms:modified xsi:type="dcterms:W3CDTF">2020-05-08T22:50:03Z</dcterms:modified>
</cp:coreProperties>
</file>