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61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ata_science/python_reading_html_pages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python_data_science/python_data_aggregation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 Read HTML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Read HTML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9679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HTML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Library Beautifulsoup is used to read HTMP Page.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beautiful soup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bs4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install bs4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https://www.tutorialspoint.com/python_data_science/python_reading_html_pages.htm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634482-2C13-4F43-9ADF-2A491FFE5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96709"/>
            <a:ext cx="7740352" cy="31507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Read HTML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4574842" cy="18002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HTML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Read HTML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Read first &lt;p&gt;, &lt;a&gt;, and &lt;b&gt;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 the first 5 of tag &lt;a&gt; and tag &lt;b&gt;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01_read_html.py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https://www.tutorialspoint.com/python_data_science/python_data_aggregation.htm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3F108A-5B61-4F1F-85D4-A4917528D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201" y="1268759"/>
            <a:ext cx="3638430" cy="496855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6AAE99-C5A3-45BB-94C7-D7E8FFED5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51" y="3270612"/>
            <a:ext cx="4556473" cy="23512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901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131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18 Read HTML</vt:lpstr>
      <vt:lpstr>18 Read HTML</vt:lpstr>
      <vt:lpstr>18 Read HTML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610</cp:revision>
  <dcterms:created xsi:type="dcterms:W3CDTF">2018-09-28T16:40:41Z</dcterms:created>
  <dcterms:modified xsi:type="dcterms:W3CDTF">2020-05-07T17:51:32Z</dcterms:modified>
</cp:coreProperties>
</file>