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8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bernoulli_distribu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bernoulli_distribu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37 Bernoulli Distribution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37 Bernoulli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25202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Bernoulli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Bernoulli distribution is a special case of the Binomial distribution where a single experiment is conducted so that the number of observation is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the Bernoulli distribution therefore describes events having exactly two outcomes.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various functions in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library to mathematically calculate the values for a </a:t>
            </a:r>
            <a:r>
              <a:rPr lang="en-US" sz="1800" dirty="0" err="1">
                <a:solidFill>
                  <a:schemeClr val="tx1"/>
                </a:solidFill>
              </a:rPr>
              <a:t>bernoulli</a:t>
            </a:r>
            <a:r>
              <a:rPr lang="en-US" sz="1800" dirty="0">
                <a:solidFill>
                  <a:schemeClr val="tx1"/>
                </a:solidFill>
              </a:rPr>
              <a:t> distribution.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Histograms are created over which we plot the probability distribution curve.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https://www.tutorialspoint.com/python_data_science/python_bernoulli_distribution.htm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37 Bernoulli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Bernoulli Distribution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https://www.tutorialspoint.com/python_data_science/python_bernoulli_distribution.htm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C675F-4151-4B30-826D-37FC5ABA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5" y="1862461"/>
            <a:ext cx="4025900" cy="35513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ADFF8-C083-460C-B90C-EE033078C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56" y="1862461"/>
            <a:ext cx="4144293" cy="35181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0867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138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37 Bernoulli Distribution</vt:lpstr>
      <vt:lpstr>37 Bernoulli Distribution</vt:lpstr>
      <vt:lpstr>37 Bernoulli Distribution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826</cp:revision>
  <dcterms:created xsi:type="dcterms:W3CDTF">2018-09-28T16:40:41Z</dcterms:created>
  <dcterms:modified xsi:type="dcterms:W3CDTF">2020-05-08T23:45:17Z</dcterms:modified>
</cp:coreProperties>
</file>