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graph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31 Graph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50875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CSGraph</a:t>
            </a:r>
            <a:r>
              <a:rPr lang="en-US" sz="1800" dirty="0">
                <a:solidFill>
                  <a:schemeClr val="tx1"/>
                </a:solidFill>
              </a:rPr>
              <a:t> stands for </a:t>
            </a:r>
            <a:r>
              <a:rPr lang="en-US" sz="1800" b="1" dirty="0">
                <a:solidFill>
                  <a:schemeClr val="tx1"/>
                </a:solidFill>
              </a:rPr>
              <a:t>Compressed Sparse Graph</a:t>
            </a:r>
            <a:r>
              <a:rPr lang="en-US" sz="1800" dirty="0">
                <a:solidFill>
                  <a:schemeClr val="tx1"/>
                </a:solidFill>
              </a:rPr>
              <a:t>, which focuses on Fast graph algorithms based on sparse matrix representations.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Representations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What is a sparse graph?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graph is just a collection of nodes, which have links between them.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Graphs can represent nearly anything − social network connections, where each node is a person and is connected to acquaintances;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images, where each node is a pixel and is connected to neighboring pixels; points in a high-dimensional distribution, where each node is connected to its nearest neighbors and practically anything else you can imagine.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very efficient way to represent graph data is in a sparse matrix: let us call it G. The matrix G is of size N x N, and G[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, j] gives the value of the connection between node ‘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' and node ‘j’. A sparse graph contains mostly zeros − that is, most nodes have only a few connections.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property turns out to be true in most cases of interest.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28083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creation of the sparse graph submodule was motivated by several algorithms used in scikit-learn that included the following: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Isomap</a:t>
            </a:r>
            <a:r>
              <a:rPr lang="en-US" sz="1800" dirty="0">
                <a:solidFill>
                  <a:schemeClr val="tx1"/>
                </a:solidFill>
              </a:rPr>
              <a:t> − A manifold learning algorithm, which requires finding the shortest paths in a graph.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Hierarchical clustering</a:t>
            </a:r>
            <a:r>
              <a:rPr lang="en-US" sz="1800" dirty="0">
                <a:solidFill>
                  <a:schemeClr val="tx1"/>
                </a:solidFill>
              </a:rPr>
              <a:t> − A clustering algorithm based on a minimum spanning tree.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Spectral Decomposition</a:t>
            </a:r>
            <a:r>
              <a:rPr lang="en-US" sz="1800" dirty="0">
                <a:solidFill>
                  <a:schemeClr val="tx1"/>
                </a:solidFill>
              </a:rPr>
              <a:t> − A projection algorithm based on sparse graph </a:t>
            </a:r>
            <a:r>
              <a:rPr lang="en-US" sz="1800" dirty="0" err="1">
                <a:solidFill>
                  <a:schemeClr val="tx1"/>
                </a:solidFill>
              </a:rPr>
              <a:t>laplacians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16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8722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graph has three nodes, where node 0 and 1 are connected by an edge of weight 2, and nodes 0 and 2 are connected by an edge of weight 1.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construct the dense, masked and sparse representations as shown in the following example, keeping in mind that an undirected graph is represented by a symmetric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 descr="Undirected Graph">
            <a:extLst>
              <a:ext uri="{FF2B5EF4-FFF2-40B4-BE49-F238E27FC236}">
                <a16:creationId xmlns:a16="http://schemas.microsoft.com/office/drawing/2014/main" id="{C9741F72-5CE0-4986-B01F-84D04955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1774647" cy="220486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Graph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Graph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code output [ 2 1 2 1], same as the graph.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https://www.tutorialspoint.com/python_data_science/python_graph_data.htm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82608-0ADE-479D-9265-2222C0D1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48" y="2256821"/>
            <a:ext cx="4010025" cy="37242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50" name="Picture 2" descr="Undirected Graph Using Symmetric Matrix">
            <a:extLst>
              <a:ext uri="{FF2B5EF4-FFF2-40B4-BE49-F238E27FC236}">
                <a16:creationId xmlns:a16="http://schemas.microsoft.com/office/drawing/2014/main" id="{0D34B8B8-34BB-4704-837D-FCE4B713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11797"/>
            <a:ext cx="1190625" cy="142875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7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453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31 Graph Data</vt:lpstr>
      <vt:lpstr>31 Graph Data</vt:lpstr>
      <vt:lpstr>31 Graph Data</vt:lpstr>
      <vt:lpstr>31 Graph Data</vt:lpstr>
      <vt:lpstr>31 Graph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774</cp:revision>
  <dcterms:created xsi:type="dcterms:W3CDTF">2018-09-28T16:40:41Z</dcterms:created>
  <dcterms:modified xsi:type="dcterms:W3CDTF">2020-05-08T18:46:49Z</dcterms:modified>
</cp:coreProperties>
</file>