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2" r:id="rId6"/>
    <p:sldId id="263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61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processing_xls_data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ata_science/python_processing_xls_data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python_data_science/python_processing_xls_data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python_data_science/python_processing_xls_data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utorialspoint.com/python_data_science/python_processing_xls_data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 XLSX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XLSX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6642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XLSX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XLSX (E</a:t>
            </a:r>
            <a:r>
              <a:rPr lang="en-US" sz="1800" b="1" dirty="0">
                <a:solidFill>
                  <a:schemeClr val="tx1"/>
                </a:solidFill>
              </a:rPr>
              <a:t>X</a:t>
            </a:r>
            <a:r>
              <a:rPr lang="en-US" sz="1800" dirty="0">
                <a:solidFill>
                  <a:schemeClr val="tx1"/>
                </a:solidFill>
              </a:rPr>
              <a:t>ce</a:t>
            </a:r>
            <a:r>
              <a:rPr lang="en-US" sz="1800" b="1" dirty="0">
                <a:solidFill>
                  <a:schemeClr val="tx1"/>
                </a:solidFill>
              </a:rPr>
              <a:t>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S</a:t>
            </a:r>
            <a:r>
              <a:rPr lang="en-US" sz="1800" dirty="0">
                <a:solidFill>
                  <a:schemeClr val="tx1"/>
                </a:solidFill>
              </a:rPr>
              <a:t>preadsheet </a:t>
            </a:r>
            <a:r>
              <a:rPr lang="en-US" sz="1800" b="1" dirty="0">
                <a:solidFill>
                  <a:schemeClr val="tx1"/>
                </a:solidFill>
              </a:rPr>
              <a:t>X</a:t>
            </a:r>
            <a:r>
              <a:rPr lang="en-US" sz="1800" dirty="0">
                <a:solidFill>
                  <a:schemeClr val="tx1"/>
                </a:solidFill>
              </a:rPr>
              <a:t>ML) Format is Microsoft Excel Spreadsheet XML format.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XLSX supports multiple spreadsheets (tables/relations). Each spreadsheet is a table (relation).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Pandas uses read_excel function to read XLSX format.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XLSX is a binary file format created by </a:t>
            </a:r>
            <a:r>
              <a:rPr lang="en-US" sz="1800" dirty="0" err="1">
                <a:solidFill>
                  <a:schemeClr val="tx1"/>
                </a:solidFill>
              </a:rPr>
              <a:t>eXcel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XLSX is not readable in text editor.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https://www.tutorialspoint.com/python_data_science/python_processing_xls_data.htm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XLSX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XLSX 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</a:t>
            </a:r>
            <a:r>
              <a:rPr lang="en-US" sz="1800" dirty="0" err="1">
                <a:solidFill>
                  <a:schemeClr val="tx1"/>
                </a:solidFill>
              </a:rPr>
              <a:t>xlsx_data</a:t>
            </a:r>
            <a:r>
              <a:rPr lang="en-US" sz="1800" dirty="0">
                <a:solidFill>
                  <a:schemeClr val="tx1"/>
                </a:solidFill>
              </a:rPr>
              <a:t>/input.xlsx file: Sheet1 and Sheet2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https://www.tutorialspoint.com/python_data_science/python_processing_xls_data.htm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857F14-0270-4A2D-87F6-327977BE4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341" y="2132854"/>
            <a:ext cx="3962774" cy="374441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440E7E-7F0A-4F11-8753-2E00E4385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03" y="2132854"/>
            <a:ext cx="3979457" cy="374441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7301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XLSX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XLSX 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pandas as pd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data = </a:t>
            </a:r>
            <a:r>
              <a:rPr lang="en-US" sz="1800" dirty="0" err="1">
                <a:solidFill>
                  <a:schemeClr val="tx1"/>
                </a:solidFill>
              </a:rPr>
              <a:t>pd.read_excel</a:t>
            </a:r>
            <a:r>
              <a:rPr lang="en-US" sz="1800" dirty="0">
                <a:solidFill>
                  <a:schemeClr val="tx1"/>
                </a:solidFill>
              </a:rPr>
              <a:t> (‘../</a:t>
            </a:r>
            <a:r>
              <a:rPr lang="en-US" sz="1800" dirty="0" err="1">
                <a:solidFill>
                  <a:schemeClr val="tx1"/>
                </a:solidFill>
              </a:rPr>
              <a:t>xlsx_data</a:t>
            </a:r>
            <a:r>
              <a:rPr lang="en-US" sz="1800" dirty="0">
                <a:solidFill>
                  <a:schemeClr val="tx1"/>
                </a:solidFill>
              </a:rPr>
              <a:t>/file_example_XLSX_10.xlsx)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 (data)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https://www.tutorialspoint.com/python_data_science/python_processing_xls_data.htm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B8F47B-45D9-4F47-B4A6-85240C026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80927"/>
            <a:ext cx="6810375" cy="23622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C341FA-B2FE-4352-B029-B77E1D0DE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578" y="4773420"/>
            <a:ext cx="4276725" cy="2076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0996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XLSX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Select Rows and columns by loc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pandas as pd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data = </a:t>
            </a:r>
            <a:r>
              <a:rPr lang="en-US" sz="1800" dirty="0" err="1">
                <a:solidFill>
                  <a:schemeClr val="tx1"/>
                </a:solidFill>
              </a:rPr>
              <a:t>pd.read_excel</a:t>
            </a:r>
            <a:r>
              <a:rPr lang="en-US" sz="1800" dirty="0">
                <a:solidFill>
                  <a:schemeClr val="tx1"/>
                </a:solidFill>
              </a:rPr>
              <a:t> (‘../</a:t>
            </a:r>
            <a:r>
              <a:rPr lang="en-US" sz="1800" dirty="0" err="1">
                <a:solidFill>
                  <a:schemeClr val="tx1"/>
                </a:solidFill>
              </a:rPr>
              <a:t>xlsx_data</a:t>
            </a:r>
            <a:r>
              <a:rPr lang="en-US" sz="1800" dirty="0">
                <a:solidFill>
                  <a:schemeClr val="tx1"/>
                </a:solidFill>
              </a:rPr>
              <a:t>/file_example_XLSX_10.xlsx)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 (</a:t>
            </a:r>
            <a:r>
              <a:rPr lang="en-US" sz="1800" dirty="0" err="1">
                <a:solidFill>
                  <a:schemeClr val="tx1"/>
                </a:solidFill>
              </a:rPr>
              <a:t>data.loc</a:t>
            </a:r>
            <a:r>
              <a:rPr lang="en-US" sz="1800" dirty="0">
                <a:solidFill>
                  <a:schemeClr val="tx1"/>
                </a:solidFill>
              </a:rPr>
              <a:t>[[1, 3, 5], ['salary', 'name']])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https://www.tutorialspoint.com/python_data_science/python_processing_xls_data.htm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BB2D14-36B5-4CD7-AAF0-F8D49EB5D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101" y="2824470"/>
            <a:ext cx="4400550" cy="15430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D9227F-E37D-4FF1-B739-C2FEEE2E2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478" y="4555078"/>
            <a:ext cx="4181475" cy="1314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9802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XLSX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Multiple </a:t>
            </a:r>
            <a:r>
              <a:rPr lang="en-US" sz="1800" b="1" dirty="0" err="1">
                <a:solidFill>
                  <a:schemeClr val="tx1"/>
                </a:solidFill>
              </a:rPr>
              <a:t>Excell</a:t>
            </a:r>
            <a:r>
              <a:rPr lang="en-US" sz="1800" b="1" dirty="0">
                <a:solidFill>
                  <a:schemeClr val="tx1"/>
                </a:solidFill>
              </a:rPr>
              <a:t> Sheets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pandas as pd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data = </a:t>
            </a:r>
            <a:r>
              <a:rPr lang="en-US" sz="1800" dirty="0" err="1">
                <a:solidFill>
                  <a:schemeClr val="tx1"/>
                </a:solidFill>
              </a:rPr>
              <a:t>pd.read_excel</a:t>
            </a:r>
            <a:r>
              <a:rPr lang="en-US" sz="1800" dirty="0">
                <a:solidFill>
                  <a:schemeClr val="tx1"/>
                </a:solidFill>
              </a:rPr>
              <a:t> (‘../</a:t>
            </a:r>
            <a:r>
              <a:rPr lang="en-US" sz="1800" dirty="0" err="1">
                <a:solidFill>
                  <a:schemeClr val="tx1"/>
                </a:solidFill>
              </a:rPr>
              <a:t>xlsx_data</a:t>
            </a:r>
            <a:r>
              <a:rPr lang="en-US" sz="1800" dirty="0">
                <a:solidFill>
                  <a:schemeClr val="tx1"/>
                </a:solidFill>
              </a:rPr>
              <a:t>/file_example_XLSX_10.xlsx)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 (</a:t>
            </a:r>
            <a:r>
              <a:rPr lang="en-US" sz="1800" dirty="0" err="1">
                <a:solidFill>
                  <a:schemeClr val="tx1"/>
                </a:solidFill>
              </a:rPr>
              <a:t>data.loc</a:t>
            </a:r>
            <a:r>
              <a:rPr lang="en-US" sz="1800" dirty="0">
                <a:solidFill>
                  <a:schemeClr val="tx1"/>
                </a:solidFill>
              </a:rPr>
              <a:t>[[1, 3, 5], ['salary', 'name']])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https://www.tutorialspoint.com/python_data_science/python_processing_xls_data.htm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263534-E2F9-4E85-A435-1013B3346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03" y="2684736"/>
            <a:ext cx="4733925" cy="22860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A2DD4D-7671-49CC-85EE-AD26F21EF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844" y="4173264"/>
            <a:ext cx="4673352" cy="25633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5050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373</Words>
  <Application>Microsoft Office PowerPoint</Application>
  <PresentationFormat>On-screen Show (4:3)</PresentationFormat>
  <Paragraphs>48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12 XLSX Data</vt:lpstr>
      <vt:lpstr>12 XLSX Data</vt:lpstr>
      <vt:lpstr>12 XLSX Data</vt:lpstr>
      <vt:lpstr>12 XLSX Data</vt:lpstr>
      <vt:lpstr>12 XLSX Data</vt:lpstr>
      <vt:lpstr>12 XLSX Data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535</cp:revision>
  <dcterms:created xsi:type="dcterms:W3CDTF">2018-09-28T16:40:41Z</dcterms:created>
  <dcterms:modified xsi:type="dcterms:W3CDTF">2020-05-06T18:49:15Z</dcterms:modified>
</cp:coreProperties>
</file>