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7T14:27:43.806" idx="1">
    <p:pos x="2006" y="4129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www.tutorialspoint.com/python_data_science/python_chart_styling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chart_sty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_data_science/python_chart_sty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python_data_science/python_chart_styling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Chart Styling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Chart Styling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Chart Styling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charts created in python can have style by using some appropriate methods from the libraries.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implementation of Annotation, legends, and chart background.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https://www.tutorialspoint.com/python_data_science/python_chart_styling.htm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Chart Styling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Annotation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Annotate the chart by specific location at </a:t>
            </a:r>
            <a:r>
              <a:rPr lang="en-US" sz="1800" dirty="0" err="1">
                <a:solidFill>
                  <a:schemeClr val="tx1"/>
                </a:solidFill>
              </a:rPr>
              <a:t>xy</a:t>
            </a:r>
            <a:r>
              <a:rPr lang="en-US" sz="1800" dirty="0">
                <a:solidFill>
                  <a:schemeClr val="tx1"/>
                </a:solidFill>
              </a:rPr>
              <a:t>=[2,1] and </a:t>
            </a:r>
            <a:r>
              <a:rPr lang="en-US" sz="1800" dirty="0" err="1">
                <a:solidFill>
                  <a:schemeClr val="tx1"/>
                </a:solidFill>
              </a:rPr>
              <a:t>xy</a:t>
            </a:r>
            <a:r>
              <a:rPr lang="en-US" sz="1800" dirty="0">
                <a:solidFill>
                  <a:schemeClr val="tx1"/>
                </a:solidFill>
              </a:rPr>
              <a:t>=[4,6]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https://www.tutorialspoint.com/python_data_science/python_chart_styling.htm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9A0-BD7B-471A-A275-0D82F3DC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76533"/>
            <a:ext cx="3695700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D0197-D6B8-444C-8F68-F206DD010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176533"/>
            <a:ext cx="3888299" cy="33120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221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Chart Styling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92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Legend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Legend corner: loc = 1 (right-top), loc = 2 (left-top), loc = 3 (left-bottom), loc = 4 (right-bottom)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https://www.tutorialspoint.com/python_data_science/python_chart_styling.htm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14DFB-ED5C-477D-8E7B-5376795C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05556"/>
            <a:ext cx="4475897" cy="37824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13C15-C5F5-47C3-9EBA-4B64C95A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77" y="2265319"/>
            <a:ext cx="3243127" cy="40031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109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Chart Styling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25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by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>
                <a:solidFill>
                  <a:schemeClr val="tx1"/>
                </a:solidFill>
              </a:rPr>
              <a:t>lt</a:t>
            </a:r>
            <a:r>
              <a:rPr lang="en-US" sz="1800" dirty="0" err="1">
                <a:solidFill>
                  <a:schemeClr val="tx1"/>
                </a:solidFill>
              </a:rPr>
              <a:t>.style.use</a:t>
            </a:r>
            <a:r>
              <a:rPr lang="en-US" sz="1800" dirty="0">
                <a:solidFill>
                  <a:schemeClr val="tx1"/>
                </a:solidFill>
              </a:rPr>
              <a:t> (‘fast’)  	# exploratory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plt.style.use</a:t>
            </a:r>
            <a:r>
              <a:rPr lang="en-US" sz="1800" dirty="0">
                <a:solidFill>
                  <a:schemeClr val="tx1"/>
                </a:solidFill>
              </a:rPr>
              <a:t>(‘</a:t>
            </a:r>
            <a:r>
              <a:rPr lang="en-US" sz="1800" dirty="0" err="1">
                <a:solidFill>
                  <a:schemeClr val="tx1"/>
                </a:solidFill>
              </a:rPr>
              <a:t>ggplot</a:t>
            </a:r>
            <a:r>
              <a:rPr lang="en-US" sz="1800" dirty="0">
                <a:solidFill>
                  <a:schemeClr val="tx1"/>
                </a:solidFill>
              </a:rPr>
              <a:t>’)	# plot by 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https://www.tutorialspoint.com/python_data_science/python_chart_styling.htm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3DF4B-F48A-4A5D-B67E-5BD738C6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38" y="2317622"/>
            <a:ext cx="4547834" cy="38677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B9143-EF9B-4756-B20A-8B89A24A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91730"/>
            <a:ext cx="2919465" cy="39646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73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225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23 Chart Styling</vt:lpstr>
      <vt:lpstr>23 Chart Styling</vt:lpstr>
      <vt:lpstr>23 Chart Styling</vt:lpstr>
      <vt:lpstr>23 Chart Styling</vt:lpstr>
      <vt:lpstr>23 Chart Styling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681</cp:revision>
  <dcterms:created xsi:type="dcterms:W3CDTF">2018-09-28T16:40:41Z</dcterms:created>
  <dcterms:modified xsi:type="dcterms:W3CDTF">2020-05-08T03:56:22Z</dcterms:modified>
</cp:coreProperties>
</file>