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2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7T14:27:43.806" idx="1">
    <p:pos x="2006" y="4129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www.tutorialspoint.com/python_data_science/python_chart_propertie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chart_properties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python_data_science/python_chart_propertie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python_data_science/python_chart_propertie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utorialspoint.com/python_data_science/python_chart_propertie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utorialspoint.com/python_data_science/python_chart_properties.htm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python_data_science/python_chart_propertie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22 Chart Property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Chart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Chart Properties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has excellent libraries for data visualization.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combination of </a:t>
            </a:r>
            <a:r>
              <a:rPr lang="en-US" sz="1800" b="1" dirty="0">
                <a:solidFill>
                  <a:schemeClr val="tx1"/>
                </a:solidFill>
              </a:rPr>
              <a:t>Pandas</a:t>
            </a:r>
            <a:r>
              <a:rPr lang="en-US" sz="1800" dirty="0">
                <a:solidFill>
                  <a:schemeClr val="tx1"/>
                </a:solidFill>
              </a:rPr>
              <a:t>, </a:t>
            </a:r>
            <a:r>
              <a:rPr lang="en-US" sz="1800" b="1" dirty="0" err="1">
                <a:solidFill>
                  <a:schemeClr val="tx1"/>
                </a:solidFill>
              </a:rPr>
              <a:t>numpy</a:t>
            </a:r>
            <a:r>
              <a:rPr lang="en-US" sz="1800" dirty="0">
                <a:solidFill>
                  <a:schemeClr val="tx1"/>
                </a:solidFill>
              </a:rPr>
              <a:t>, and </a:t>
            </a:r>
            <a:r>
              <a:rPr lang="en-US" sz="1800" b="1" dirty="0">
                <a:solidFill>
                  <a:schemeClr val="tx1"/>
                </a:solidFill>
              </a:rPr>
              <a:t>matplotlib</a:t>
            </a:r>
            <a:r>
              <a:rPr lang="en-US" sz="1800" dirty="0">
                <a:solidFill>
                  <a:schemeClr val="tx1"/>
                </a:solidFill>
              </a:rPr>
              <a:t> create visualizations charts.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https://www.tutorialspoint.com/python_data_science/python_chart_properties.htm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Chart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797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a Chart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01_create_chart.py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https://www.tutorialspoint.com/python_data_science/python_chart_properties.htm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6CA177-23D6-4B97-A63B-6CFFF15FC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92518"/>
            <a:ext cx="7315200" cy="3943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0984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Chart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797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a Chart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01_create_chart.py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https://www.tutorialspoint.com/python_data_science/python_chart_properties.htm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361BD-2606-4BE5-99F3-94AD5E92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111461"/>
            <a:ext cx="4380852" cy="373259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25CCDF-DFB2-49C3-87B4-8E80868DF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146281"/>
            <a:ext cx="3602215" cy="34429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9377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Chart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797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Label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02_label_axes.py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https://www.tutorialspoint.com/python_data_science/python_chart_properties.htm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41313-D917-440B-B75A-6A373F31E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04864"/>
            <a:ext cx="3048000" cy="29146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F221AB-DF91-4996-B887-DB7FD8ACB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91" y="2092518"/>
            <a:ext cx="5043566" cy="42550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1128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Chart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797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Label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03_line_color_style.py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https://www.tutorialspoint.com/python_data_science/python_chart_properties.htm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DD5743-4BD4-407D-8D5C-24B46B1C9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09658"/>
            <a:ext cx="3105150" cy="36290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3AF585-4638-4E93-8164-70D677B7F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478" y="2092518"/>
            <a:ext cx="4752528" cy="40355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0511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Chart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797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Label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04_save_plot_file.py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https://www.tutorialspoint.com/python_data_science/python_chart_properties.htm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093BC3-2636-4B47-9C08-835954C81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465" y="2314044"/>
            <a:ext cx="3163069" cy="32945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9437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22 Chart Property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797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Label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04_save_plot_file.py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https://www.tutorialspoint.com/python_data_science/python_chart_properties.htm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7D5245-5B76-4191-AE27-7531B5BB0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061657"/>
            <a:ext cx="4104456" cy="43570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8348B8-C590-4DCA-B34F-9232A19FE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2" y="2121490"/>
            <a:ext cx="4163160" cy="113000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BF4695-F3FF-4BBF-BFE9-D4F59B56E74C}"/>
              </a:ext>
            </a:extLst>
          </p:cNvPr>
          <p:cNvSpPr/>
          <p:nvPr/>
        </p:nvSpPr>
        <p:spPr>
          <a:xfrm>
            <a:off x="971600" y="3068960"/>
            <a:ext cx="3312368" cy="1825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A04FDD-FAD7-419A-AF3E-18462693AE7A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2627784" y="3251491"/>
            <a:ext cx="2088232" cy="9886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80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289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22 Chart Property</vt:lpstr>
      <vt:lpstr>22 Chart Property</vt:lpstr>
      <vt:lpstr>22 Chart Property</vt:lpstr>
      <vt:lpstr>22 Chart Property</vt:lpstr>
      <vt:lpstr>22 Chart Property</vt:lpstr>
      <vt:lpstr>22 Chart Property</vt:lpstr>
      <vt:lpstr>22 Chart Property</vt:lpstr>
      <vt:lpstr>22 Chart Property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664</cp:revision>
  <dcterms:created xsi:type="dcterms:W3CDTF">2018-09-28T16:40:41Z</dcterms:created>
  <dcterms:modified xsi:type="dcterms:W3CDTF">2020-05-08T01:02:11Z</dcterms:modified>
</cp:coreProperties>
</file>