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62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4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92" d="100"/>
          <a:sy n="92" d="100"/>
        </p:scale>
        <p:origin x="2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3d_charts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llion.bitbucket.io/hortators/the_tuna/explorations/api/mpl_toolkits.mplot3d.axes3d.get_test_data.html" TargetMode="External"/><Relationship Id="rId2" Type="http://schemas.openxmlformats.org/officeDocument/2006/relationships/hyperlink" Target="https://www.programcreek.com/python/example/106542/mpl_toolkits.mplot3d.axes3d.get_test_dat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utorialspoint.com/python_data_science/python_3d_charts.htm" TargetMode="External"/><Relationship Id="rId4" Type="http://schemas.openxmlformats.org/officeDocument/2006/relationships/hyperlink" Target="https://matplotlib.org/mpl_toolkits/mplot3d/tutoria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3d_chart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3d_charts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3D 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3D 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19442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3D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3D plot by 3dPlot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solidFill>
                  <a:schemeClr val="tx1"/>
                </a:solidFill>
              </a:rPr>
              <a:t># https://stackoverflow.com/questions/3584805/in-matplotlib-what-does-the-argument-mean-in-fig-add-subplot111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111: 1x1 grid, first subplot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 234: 2x3 grid, 4th subplot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chart3d = </a:t>
            </a:r>
            <a:r>
              <a:rPr lang="en-US" sz="1800" dirty="0" err="1">
                <a:solidFill>
                  <a:schemeClr val="tx1"/>
                </a:solidFill>
              </a:rPr>
              <a:t>chart.add_subplot</a:t>
            </a:r>
            <a:r>
              <a:rPr lang="en-US" sz="1800" dirty="0">
                <a:solidFill>
                  <a:schemeClr val="tx1"/>
                </a:solidFill>
              </a:rPr>
              <a:t>(111, projection='3d')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https://www.tutorialspoint.com/python_data_science/python_3d_charts.htm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E978E-5D11-4902-BF2A-FF924B7BC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96" y="3429000"/>
            <a:ext cx="3843773" cy="30173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3D 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1571" y="1556792"/>
            <a:ext cx="8352928" cy="23762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3D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hlinkClick r:id="rId2"/>
              </a:rPr>
              <a:t>https://www.programcreek.com/python/example/106542/mpl_toolkits.mplot3d.axes3d.get_test_data</a:t>
            </a:r>
            <a:endParaRPr lang="en-US" sz="12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dirty="0">
                <a:hlinkClick r:id="rId3"/>
              </a:rPr>
              <a:t>https://rallion.bitbucket.io/hortators/the_tuna/explorations/api/mpl_toolkits.mplot3d.axes3d.get_test_data.html</a:t>
            </a:r>
            <a:endParaRPr lang="en-US" sz="12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axes3d.Get_test_data (delta=0.05)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hlinkClick r:id="rId4"/>
              </a:rPr>
              <a:t>https://matplotlib.org/mpl_toolkits/mplot3d/tutorial.html</a:t>
            </a:r>
            <a:endParaRPr lang="en-US" sz="1400" dirty="0"/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Wire frame plot (</a:t>
            </a:r>
            <a:r>
              <a:rPr lang="en-US" sz="1800" dirty="0" err="1">
                <a:solidFill>
                  <a:schemeClr val="tx1"/>
                </a:solidFill>
              </a:rPr>
              <a:t>rstride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 err="1">
                <a:solidFill>
                  <a:schemeClr val="tx1"/>
                </a:solidFill>
              </a:rPr>
              <a:t>cstride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rstride</a:t>
            </a:r>
            <a:r>
              <a:rPr lang="en-US" sz="1800" dirty="0">
                <a:solidFill>
                  <a:schemeClr val="tx1"/>
                </a:solidFill>
              </a:rPr>
              <a:t> (row stride) and </a:t>
            </a:r>
            <a:r>
              <a:rPr lang="en-US" sz="1800" dirty="0" err="1">
                <a:solidFill>
                  <a:schemeClr val="tx1"/>
                </a:solidFill>
              </a:rPr>
              <a:t>cstride</a:t>
            </a:r>
            <a:r>
              <a:rPr lang="en-US" sz="1800" dirty="0">
                <a:solidFill>
                  <a:schemeClr val="tx1"/>
                </a:solidFill>
              </a:rPr>
              <a:t> (column stride) set the stride used to sample the input data to generate the graph.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5"/>
              </a:rPr>
              <a:t>https://www.tutorialspoint.com/python_data_science/python_3d_charts.htm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22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3D 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3D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3D plot by 3dPlot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https://www.tutorialspoint.com/python_data_science/python_3d_charts.htm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F3BF8-2762-441B-92EA-46D5CB5E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6" y="2184084"/>
            <a:ext cx="4126501" cy="315890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7C0B7-20D1-4FA9-BDE1-0ACDC10B7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2204866"/>
            <a:ext cx="4038919" cy="34466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5215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3D Chart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74015" y="1268762"/>
            <a:ext cx="8352928" cy="79208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3D Chart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3D plot by 3dPlot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https://www.tutorialspoint.com/python_data_science/python_3d_charts.htm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2DF8CB-C1DD-44A9-8F39-F36AD218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10" y="2204866"/>
            <a:ext cx="4279130" cy="416733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1D70BF-5493-4F7F-A64F-C3D5926E5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26" y="2204866"/>
            <a:ext cx="4007768" cy="341912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2122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302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28 3D Chart</vt:lpstr>
      <vt:lpstr>28 3D Chart</vt:lpstr>
      <vt:lpstr>28 3D Chart</vt:lpstr>
      <vt:lpstr>28 3D Chart</vt:lpstr>
      <vt:lpstr>28 3D Chart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733</cp:revision>
  <dcterms:created xsi:type="dcterms:W3CDTF">2018-09-28T16:40:41Z</dcterms:created>
  <dcterms:modified xsi:type="dcterms:W3CDTF">2020-05-08T16:42:44Z</dcterms:modified>
</cp:coreProperties>
</file>