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60" r:id="rId4"/>
    <p:sldId id="261" r:id="rId5"/>
    <p:sldId id="259" r:id="rId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2" d="100"/>
          <a:sy n="92" d="100"/>
        </p:scale>
        <p:origin x="21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07T14:27:43.806" idx="1">
    <p:pos x="2006" y="4129"/>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www.tutorialspoint.com/python_data_science/python_stemming_and_lemmatization.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python_data_science/python_stemming_and_lemmatization.htm"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python_data_science/python_stemming_and_lemmatization.htm"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 Stemming and Lemmatization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Stemming and Lemmatization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6642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Stemming and Lemmatization</a:t>
            </a:r>
          </a:p>
          <a:p>
            <a:pPr marL="342900" indent="-342900" algn="l">
              <a:buClr>
                <a:srgbClr val="0070C0"/>
              </a:buClr>
              <a:buSzPct val="80000"/>
              <a:buFont typeface="Wingdings" pitchFamily="2" charset="2"/>
              <a:buChar char="u"/>
            </a:pPr>
            <a:r>
              <a:rPr lang="en-US" sz="1800" b="1" dirty="0">
                <a:solidFill>
                  <a:srgbClr val="C00000"/>
                </a:solidFill>
              </a:rPr>
              <a:t>Stemming: </a:t>
            </a:r>
            <a:r>
              <a:rPr lang="en-US" sz="1800" dirty="0">
                <a:solidFill>
                  <a:schemeClr val="tx1"/>
                </a:solidFill>
              </a:rPr>
              <a:t>two or more words have a common root. For example, the three words - agreed, agreeing and agreeable have the same root word agree. A search involving any of these words should treat them as the same word which is the root word. So it becomes essential to link all the words into their root word. The NLTK library has methods to do this linking and give the output showing the root word.</a:t>
            </a:r>
          </a:p>
          <a:p>
            <a:pPr marL="342900" indent="-342900" algn="l">
              <a:buClr>
                <a:srgbClr val="0070C0"/>
              </a:buClr>
              <a:buSzPct val="80000"/>
              <a:buFont typeface="Wingdings" pitchFamily="2" charset="2"/>
              <a:buChar char="u"/>
            </a:pPr>
            <a:r>
              <a:rPr lang="en-US" sz="1800" b="1" dirty="0">
                <a:solidFill>
                  <a:srgbClr val="C00000"/>
                </a:solidFill>
              </a:rPr>
              <a:t>Lemmatization: </a:t>
            </a:r>
            <a:r>
              <a:rPr lang="en-US" sz="1800" dirty="0">
                <a:solidFill>
                  <a:schemeClr val="tx1"/>
                </a:solidFill>
              </a:rPr>
              <a:t>Link words with similar meaning to one word. For example, if a paragraph has words like cars, trains, and automobile, then it will link all of them to automobile.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https://www.tutorialspoint.com/python_data_science/python_stemming_and_lemmatization.htm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Stemming and Lemmatization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Stemming by </a:t>
            </a:r>
            <a:r>
              <a:rPr lang="en-US" sz="1800" b="1" dirty="0" err="1">
                <a:solidFill>
                  <a:schemeClr val="tx1"/>
                </a:solidFill>
              </a:rPr>
              <a:t>PoerStemmer</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https://www.tutorialspoint.com/python_data_science/python_stemming_and_lemmatization.htm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D99E280-F475-4FB5-9524-D1A0A9CB2704}"/>
              </a:ext>
            </a:extLst>
          </p:cNvPr>
          <p:cNvPicPr>
            <a:picLocks noChangeAspect="1"/>
          </p:cNvPicPr>
          <p:nvPr/>
        </p:nvPicPr>
        <p:blipFill>
          <a:blip r:embed="rId3"/>
          <a:stretch>
            <a:fillRect/>
          </a:stretch>
        </p:blipFill>
        <p:spPr>
          <a:xfrm>
            <a:off x="1798364" y="1714487"/>
            <a:ext cx="4235916" cy="2403636"/>
          </a:xfrm>
          <a:prstGeom prst="rect">
            <a:avLst/>
          </a:prstGeom>
          <a:ln>
            <a:solidFill>
              <a:srgbClr val="C00000"/>
            </a:solidFill>
          </a:ln>
        </p:spPr>
      </p:pic>
      <p:pic>
        <p:nvPicPr>
          <p:cNvPr id="8" name="Picture 7">
            <a:extLst>
              <a:ext uri="{FF2B5EF4-FFF2-40B4-BE49-F238E27FC236}">
                <a16:creationId xmlns:a16="http://schemas.microsoft.com/office/drawing/2014/main" id="{1B70DDCA-8097-4B8A-99AD-2CD7975F0F40}"/>
              </a:ext>
            </a:extLst>
          </p:cNvPr>
          <p:cNvPicPr>
            <a:picLocks noChangeAspect="1"/>
          </p:cNvPicPr>
          <p:nvPr/>
        </p:nvPicPr>
        <p:blipFill>
          <a:blip r:embed="rId4"/>
          <a:stretch>
            <a:fillRect/>
          </a:stretch>
        </p:blipFill>
        <p:spPr>
          <a:xfrm>
            <a:off x="1475656" y="4266308"/>
            <a:ext cx="4881332" cy="2272604"/>
          </a:xfrm>
          <a:prstGeom prst="rect">
            <a:avLst/>
          </a:prstGeom>
          <a:ln>
            <a:solidFill>
              <a:srgbClr val="C00000"/>
            </a:solidFill>
          </a:ln>
        </p:spPr>
      </p:pic>
    </p:spTree>
    <p:extLst>
      <p:ext uri="{BB962C8B-B14F-4D97-AF65-F5344CB8AC3E}">
        <p14:creationId xmlns:p14="http://schemas.microsoft.com/office/powerpoint/2010/main" val="35396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Stemming and Lemmatization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Lemmatization by </a:t>
            </a:r>
            <a:r>
              <a:rPr lang="en-US" sz="1800" b="1" dirty="0" err="1">
                <a:solidFill>
                  <a:schemeClr val="tx1"/>
                </a:solidFill>
              </a:rPr>
              <a:t>WordNetLemmatizer</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https://www.tutorialspoint.com/python_data_science/python_stemming_and_lemmatization.htm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728E968E-FE21-46AD-9FA8-2D628D474920}"/>
              </a:ext>
            </a:extLst>
          </p:cNvPr>
          <p:cNvPicPr>
            <a:picLocks noChangeAspect="1"/>
          </p:cNvPicPr>
          <p:nvPr/>
        </p:nvPicPr>
        <p:blipFill>
          <a:blip r:embed="rId3"/>
          <a:stretch>
            <a:fillRect/>
          </a:stretch>
        </p:blipFill>
        <p:spPr>
          <a:xfrm>
            <a:off x="467544" y="1772816"/>
            <a:ext cx="4824536" cy="1954591"/>
          </a:xfrm>
          <a:prstGeom prst="rect">
            <a:avLst/>
          </a:prstGeom>
          <a:ln>
            <a:solidFill>
              <a:srgbClr val="C00000"/>
            </a:solidFill>
          </a:ln>
        </p:spPr>
      </p:pic>
      <p:pic>
        <p:nvPicPr>
          <p:cNvPr id="8" name="Picture 7">
            <a:extLst>
              <a:ext uri="{FF2B5EF4-FFF2-40B4-BE49-F238E27FC236}">
                <a16:creationId xmlns:a16="http://schemas.microsoft.com/office/drawing/2014/main" id="{E10A4184-5D68-40AE-A9F5-0898ACAB7D9A}"/>
              </a:ext>
            </a:extLst>
          </p:cNvPr>
          <p:cNvPicPr>
            <a:picLocks noChangeAspect="1"/>
          </p:cNvPicPr>
          <p:nvPr/>
        </p:nvPicPr>
        <p:blipFill>
          <a:blip r:embed="rId4"/>
          <a:stretch>
            <a:fillRect/>
          </a:stretch>
        </p:blipFill>
        <p:spPr>
          <a:xfrm>
            <a:off x="5336992" y="1772816"/>
            <a:ext cx="3483480" cy="3205387"/>
          </a:xfrm>
          <a:prstGeom prst="rect">
            <a:avLst/>
          </a:prstGeom>
          <a:ln>
            <a:solidFill>
              <a:srgbClr val="C00000"/>
            </a:solidFill>
          </a:ln>
        </p:spPr>
      </p:pic>
    </p:spTree>
    <p:extLst>
      <p:ext uri="{BB962C8B-B14F-4D97-AF65-F5344CB8AC3E}">
        <p14:creationId xmlns:p14="http://schemas.microsoft.com/office/powerpoint/2010/main" val="1363748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1979</TotalTime>
  <Words>230</Words>
  <Application>Microsoft Office PowerPoint</Application>
  <PresentationFormat>On-screen Show (4:3)</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佈景主題</vt:lpstr>
      <vt:lpstr>21 Stemming and Lemmatization</vt:lpstr>
      <vt:lpstr>21 Stemming and Lemmatization</vt:lpstr>
      <vt:lpstr>21 Stemming and Lemmatization</vt:lpstr>
      <vt:lpstr>21 Stemming and Lemmatization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646</cp:revision>
  <dcterms:created xsi:type="dcterms:W3CDTF">2018-09-28T16:40:41Z</dcterms:created>
  <dcterms:modified xsi:type="dcterms:W3CDTF">2020-05-07T23:13:51Z</dcterms:modified>
</cp:coreProperties>
</file>