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3" d="100"/>
          <a:sy n="93" d="100"/>
        </p:scale>
        <p:origin x="1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box_plo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chart_styl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Box 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Box 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0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Box 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Box Plots are a measure the distribution of the data in a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Box Plots are divided into three quartiles (4-separated parts).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graph represents the minimum, maximum, median, first quartile, and third quartile in the data 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https://www.tutorialspoint.com/python_data_science/python_box_plots.htm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72FA0-0F52-45EB-B495-EB535413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5" y="3041657"/>
            <a:ext cx="3333750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F32C79-36C0-43D4-BE37-CE909A836473}"/>
              </a:ext>
            </a:extLst>
          </p:cNvPr>
          <p:cNvSpPr/>
          <p:nvPr/>
        </p:nvSpPr>
        <p:spPr>
          <a:xfrm>
            <a:off x="2842420" y="5013176"/>
            <a:ext cx="223224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InterQuartile</a:t>
            </a:r>
            <a:r>
              <a:rPr lang="en-US" dirty="0">
                <a:solidFill>
                  <a:srgbClr val="FF0000"/>
                </a:solidFill>
              </a:rPr>
              <a:t> Range)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9177F-98F1-4417-B0B4-33DCB6AE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038372"/>
            <a:ext cx="3815514" cy="19748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Chart Styling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Annotation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Annotate the chart by specific location at </a:t>
            </a:r>
            <a:r>
              <a:rPr lang="en-US" sz="1800" dirty="0" err="1">
                <a:solidFill>
                  <a:schemeClr val="tx1"/>
                </a:solidFill>
              </a:rPr>
              <a:t>xy</a:t>
            </a:r>
            <a:r>
              <a:rPr lang="en-US" sz="1800" dirty="0">
                <a:solidFill>
                  <a:schemeClr val="tx1"/>
                </a:solidFill>
              </a:rPr>
              <a:t>=[2,1] and </a:t>
            </a:r>
            <a:r>
              <a:rPr lang="en-US" sz="1800" dirty="0" err="1">
                <a:solidFill>
                  <a:schemeClr val="tx1"/>
                </a:solidFill>
              </a:rPr>
              <a:t>xy</a:t>
            </a:r>
            <a:r>
              <a:rPr lang="en-US" sz="1800" dirty="0">
                <a:solidFill>
                  <a:schemeClr val="tx1"/>
                </a:solidFill>
              </a:rPr>
              <a:t>=[4,6]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https://www.tutorialspoint.com/python_data_science/python_chart_styling.htm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BFD77-1C6B-4601-9B56-8EC03EBF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89" y="2060847"/>
            <a:ext cx="4191173" cy="36462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5B98A-D901-4A5F-B60E-4AF9A1E7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060847"/>
            <a:ext cx="371475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221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137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24 Box Plot</vt:lpstr>
      <vt:lpstr>24 Box Plot</vt:lpstr>
      <vt:lpstr>23 Chart Styling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692</cp:revision>
  <dcterms:created xsi:type="dcterms:W3CDTF">2018-09-28T16:40:41Z</dcterms:created>
  <dcterms:modified xsi:type="dcterms:W3CDTF">2020-05-08T04:26:15Z</dcterms:modified>
</cp:coreProperties>
</file>