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tools.org.uk/cartopy/docs/latest/" TargetMode="External"/><Relationship Id="rId2" Type="http://schemas.openxmlformats.org/officeDocument/2006/relationships/hyperlink" Target="https://github.com/SciTools/cartop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python_data_science/python_geographical_data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geographical_data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 Geographical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Geographical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5087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Geographical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Many open source python libraries now have been created to represent the geographical maps.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libraries are highly customizable and offer a variety of maps depicting areas in different shapes and colors.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Cartopy</a:t>
            </a:r>
            <a:r>
              <a:rPr lang="en-US" sz="1800" dirty="0">
                <a:solidFill>
                  <a:schemeClr val="tx1"/>
                </a:solidFill>
              </a:rPr>
              <a:t> is a Python package designed for geospatial data processing in order to produce maps and other geospatial data analyses.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https://github.com/SciTools/cartopy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</a:t>
            </a:r>
            <a:r>
              <a:rPr lang="en-US" sz="1800" dirty="0" err="1">
                <a:solidFill>
                  <a:schemeClr val="tx1"/>
                </a:solidFill>
              </a:rPr>
              <a:t>cartopy</a:t>
            </a:r>
            <a:r>
              <a:rPr lang="en-US" sz="1800" dirty="0">
                <a:solidFill>
                  <a:schemeClr val="tx1"/>
                </a:solidFill>
              </a:rPr>
              <a:t> from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, unzipped.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</a:t>
            </a:r>
            <a:r>
              <a:rPr lang="en-US" sz="1800" dirty="0" err="1">
                <a:solidFill>
                  <a:schemeClr val="tx1"/>
                </a:solidFill>
              </a:rPr>
              <a:t>cartopy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proj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Cpython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catopy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Cartopy</a:t>
            </a:r>
            <a:r>
              <a:rPr lang="en-US" sz="1800" dirty="0">
                <a:solidFill>
                  <a:schemeClr val="tx1"/>
                </a:solidFill>
              </a:rPr>
              <a:t> documents: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https://scitools.org.uk/cartopy/docs/latest/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https://www.tutorialspoint.com/python_data_science/python_geographical_data.htm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Geographical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Geographical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import of </a:t>
            </a:r>
            <a:r>
              <a:rPr lang="en-US" sz="1800" dirty="0" err="1">
                <a:solidFill>
                  <a:schemeClr val="tx1"/>
                </a:solidFill>
              </a:rPr>
              <a:t>cartopy.crs</a:t>
            </a:r>
            <a:r>
              <a:rPr lang="en-US" sz="1800" dirty="0">
                <a:solidFill>
                  <a:schemeClr val="tx1"/>
                </a:solidFill>
              </a:rPr>
              <a:t> does not work under window and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from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 does not work either.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code is not ready. Do </a:t>
            </a:r>
            <a:r>
              <a:rPr lang="en-US" sz="1800">
                <a:solidFill>
                  <a:schemeClr val="tx1"/>
                </a:solidFill>
              </a:rPr>
              <a:t>not try it.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https://www.tutorialspoint.com/python_data_science/python_geographical_data.htm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393A5-3449-4CCF-8A2D-CF687FB5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844800"/>
            <a:ext cx="5200650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09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208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30 Geographical Data</vt:lpstr>
      <vt:lpstr>30 Geographical Data</vt:lpstr>
      <vt:lpstr>30 Geographical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758</cp:revision>
  <dcterms:created xsi:type="dcterms:W3CDTF">2018-09-28T16:40:41Z</dcterms:created>
  <dcterms:modified xsi:type="dcterms:W3CDTF">2020-05-08T18:08:57Z</dcterms:modified>
</cp:coreProperties>
</file>