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2" r:id="rId5"/>
    <p:sldId id="261" r:id="rId6"/>
    <p:sldId id="263" r:id="rId7"/>
    <p:sldId id="265" r:id="rId8"/>
    <p:sldId id="264" r:id="rId9"/>
    <p:sldId id="266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0" d="100"/>
          <a:sy n="90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data_operation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data_operations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python_data_science/python_data_operations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python_data_science/python_data_operations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data_operations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python_data_science/python_data_operations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python_data_science/python_data_operations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python_data_science/python_data_operations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Data Operation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Data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8164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handles data of various formats mainly through the two libraries: </a:t>
            </a:r>
            <a:r>
              <a:rPr lang="en-US" sz="1800" b="1" dirty="0">
                <a:solidFill>
                  <a:schemeClr val="tx1"/>
                </a:solidFill>
              </a:rPr>
              <a:t>Pandas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b="1" dirty="0">
                <a:solidFill>
                  <a:schemeClr val="tx1"/>
                </a:solidFill>
              </a:rPr>
              <a:t>NumPy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some examples for each libraries to operate on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Operations in Numpy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most important object defined in NumPy is an N-dimensional array type called ndarray.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NumPy describes the collection of items of the same type.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Items in the collection can be accessed using a zero-based index.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instance of ndarray class can be constructed by different array creation routines described later.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basic ndarray is created using an array function in NumPy as follows: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https://www.tutorialspoint.com/python_data_science/python_data_operations.htm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7547437A-585A-4391-8750-81B0A14F2FAA}"/>
              </a:ext>
            </a:extLst>
          </p:cNvPr>
          <p:cNvSpPr txBox="1">
            <a:spLocks/>
          </p:cNvSpPr>
          <p:nvPr/>
        </p:nvSpPr>
        <p:spPr>
          <a:xfrm>
            <a:off x="1331640" y="5263016"/>
            <a:ext cx="594164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sz="1800" dirty="0">
                <a:solidFill>
                  <a:schemeClr val="tx1"/>
                </a:solidFill>
              </a:rPr>
              <a:t>numpy.array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Data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Data Operation Example 1: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https://www.tutorialspoint.com/python_data_science/python_data_operations.htm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1EDEE3-0280-4798-9793-F2A1C7BDB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064147"/>
            <a:ext cx="3581400" cy="1676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236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Data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Data Operation Example 2: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https://www.tutorialspoint.com/python_data_science/python_data_operations.htm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98407A-5AA8-4BEB-9CCD-0CDE23FEC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988840"/>
            <a:ext cx="3743325" cy="2571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0269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Data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Data Operation Example 3: Complex Number Operation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https://www.tutorialspoint.com/python_data_science/python_data_operations.htm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FDD7FF-2979-4C72-8F50-64642C990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916832"/>
            <a:ext cx="3562350" cy="2600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4631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Data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Operations in Pandas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Pandas handles data through </a:t>
            </a:r>
            <a:r>
              <a:rPr lang="en-US" sz="1800" b="1" dirty="0">
                <a:solidFill>
                  <a:schemeClr val="tx1"/>
                </a:solidFill>
              </a:rPr>
              <a:t>Series, Data Frame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b="1" dirty="0">
                <a:solidFill>
                  <a:schemeClr val="tx1"/>
                </a:solidFill>
              </a:rPr>
              <a:t>Panel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https://www.tutorialspoint.com/python_data_science/python_data_operations.htm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96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Data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0204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Pandas Series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Pandas Series is a one-dimensional labeled array capable of holding data of any type (integer string, float, python objects, and etc.).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axis labels are collectively called index.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Pandas Series can be created using the following constructor.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pandas.Series</a:t>
            </a:r>
            <a:r>
              <a:rPr lang="en-US" sz="1800" dirty="0">
                <a:solidFill>
                  <a:schemeClr val="tx1"/>
                </a:solidFill>
              </a:rPr>
              <a:t> (data, index, </a:t>
            </a:r>
            <a:r>
              <a:rPr lang="en-US" sz="1800" dirty="0" err="1">
                <a:solidFill>
                  <a:schemeClr val="tx1"/>
                </a:solidFill>
              </a:rPr>
              <a:t>dtype</a:t>
            </a:r>
            <a:r>
              <a:rPr lang="en-US" sz="1800" dirty="0">
                <a:solidFill>
                  <a:schemeClr val="tx1"/>
                </a:solidFill>
              </a:rPr>
              <a:t>, copy)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https://www.tutorialspoint.com/python_data_science/python_data_operations.htm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014A1-E217-41CC-8AA3-8A193749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936" y="3568750"/>
            <a:ext cx="3819525" cy="2914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080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Data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Pandas DataFrame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Pandas DataFrame is a two-dimensional structure, i.e., data is aligned in a tabular fashion in rows and columns.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Pandas DataFrame can be created using the following constructor.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pandas.DataFrame</a:t>
            </a:r>
            <a:r>
              <a:rPr lang="en-US" sz="1800" dirty="0">
                <a:solidFill>
                  <a:schemeClr val="tx1"/>
                </a:solidFill>
              </a:rPr>
              <a:t>(data, index, columns, </a:t>
            </a:r>
            <a:r>
              <a:rPr lang="en-US" sz="1800" dirty="0" err="1">
                <a:solidFill>
                  <a:schemeClr val="tx1"/>
                </a:solidFill>
              </a:rPr>
              <a:t>dtype</a:t>
            </a:r>
            <a:r>
              <a:rPr lang="en-US" sz="1800" dirty="0">
                <a:solidFill>
                  <a:schemeClr val="tx1"/>
                </a:solidFill>
              </a:rPr>
              <a:t>, copy)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https://www.tutorialspoint.com/python_data_science/python_data_operations.htm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4C46F1-C9EC-43D0-A32E-15261537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94" y="3066503"/>
            <a:ext cx="6629400" cy="2409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3736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Data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Pandas Panel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Pandas Panel is a 3D container of data. The term Panel data is derived from econometrics and is name pandas came from, i.e., </a:t>
            </a:r>
            <a:r>
              <a:rPr lang="en-US" sz="1800" b="1" dirty="0">
                <a:solidFill>
                  <a:schemeClr val="tx1"/>
                </a:solidFill>
              </a:rPr>
              <a:t>pan(el)-da(ta)-s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Panel may not work in Python 3.7+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https://www.tutorialspoint.com/python_data_science/python_data_operations.htm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759D0D-58E6-4C8E-9CD4-D5B454AFA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832126"/>
            <a:ext cx="3686175" cy="1724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017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525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8 Data Operation</vt:lpstr>
      <vt:lpstr>8 Data Operation</vt:lpstr>
      <vt:lpstr>8 Data Operation</vt:lpstr>
      <vt:lpstr>8 Data Operation</vt:lpstr>
      <vt:lpstr>8 Data Operation</vt:lpstr>
      <vt:lpstr>8 Data Operation</vt:lpstr>
      <vt:lpstr>8 Data Operation</vt:lpstr>
      <vt:lpstr>8 Data Operation</vt:lpstr>
      <vt:lpstr>8 Data Operation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427</cp:revision>
  <dcterms:created xsi:type="dcterms:W3CDTF">2018-09-28T16:40:41Z</dcterms:created>
  <dcterms:modified xsi:type="dcterms:W3CDTF">2020-05-04T05:30:38Z</dcterms:modified>
</cp:coreProperties>
</file>