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measuring_variance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measuring_variance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measuring_variance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Variance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Measure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statistics, variance is a measure of how far a value in a data set lies from the mean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other words, the variance indicates how dispersed the values are. It is measured by using standard deviation. The other method commonly used is skewness.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of these are calculated by using functions available in pandas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https://www.tutorialspoint.com/python_data_science/python_measuring_variance.htm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3449913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Measure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Standard deviation: </a:t>
            </a:r>
            <a:r>
              <a:rPr lang="en-US" sz="1800" b="1" dirty="0" err="1">
                <a:solidFill>
                  <a:schemeClr val="tx1"/>
                </a:solidFill>
              </a:rPr>
              <a:t>sd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Variance = (</a:t>
            </a:r>
            <a:r>
              <a:rPr lang="en-US" sz="1800" b="1" dirty="0" err="1">
                <a:solidFill>
                  <a:schemeClr val="tx1"/>
                </a:solidFill>
              </a:rPr>
              <a:t>sd</a:t>
            </a:r>
            <a:r>
              <a:rPr lang="en-US" sz="1800" b="1" dirty="0">
                <a:solidFill>
                  <a:schemeClr val="tx1"/>
                </a:solidFill>
              </a:rPr>
              <a:t>) ** 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https://www.tutorialspoint.com/python_data_science/python_measuring_variance.htm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8894-FBDB-44E5-9F13-CABEE425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191590"/>
            <a:ext cx="4125531" cy="52356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52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Variance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2801841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Measure Variance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Skewness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https://www.tutorialspoint.com/python_data_science/python_measuring_variance.htm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8ED31-3FC9-42A1-BCD2-D0193993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21" y="1175230"/>
            <a:ext cx="4460379" cy="51306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B4696-C1CE-4BE2-BF18-7845AF0B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5" y="2148489"/>
            <a:ext cx="4057650" cy="62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28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170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33 Variance</vt:lpstr>
      <vt:lpstr>33 Variance</vt:lpstr>
      <vt:lpstr>33 Variance</vt:lpstr>
      <vt:lpstr>33 Variance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798</cp:revision>
  <dcterms:created xsi:type="dcterms:W3CDTF">2018-09-28T16:40:41Z</dcterms:created>
  <dcterms:modified xsi:type="dcterms:W3CDTF">2020-05-08T22:14:33Z</dcterms:modified>
</cp:coreProperties>
</file>