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relational_databas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relational_database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relationa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relationa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relationa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Relational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Relational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Relational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</a:t>
            </a:r>
            <a:r>
              <a:rPr lang="en-US" sz="1800" dirty="0" err="1">
                <a:solidFill>
                  <a:schemeClr val="tx1"/>
                </a:solidFill>
              </a:rPr>
              <a:t>Realtional</a:t>
            </a:r>
            <a:r>
              <a:rPr lang="en-US" sz="1800" dirty="0">
                <a:solidFill>
                  <a:schemeClr val="tx1"/>
                </a:solidFill>
              </a:rPr>
              <a:t> Database framework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install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https://www.tutorialspoint.com/python_data_science/python_relational_databases.htm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2356D-85B1-4A1D-AFF8-F67A2C73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1" y="3313425"/>
            <a:ext cx="8375781" cy="10415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Relational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Reading Tables from Relational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sqlite3 as the relational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sqlite3 is a light weight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r>
              <a:rPr lang="en-US" sz="1800" dirty="0">
                <a:solidFill>
                  <a:schemeClr val="tx1"/>
                </a:solidFill>
              </a:rPr>
              <a:t> connect the variety of relational database including MySQL, Oracle, </a:t>
            </a:r>
            <a:r>
              <a:rPr lang="en-US" sz="1800" dirty="0" err="1">
                <a:solidFill>
                  <a:schemeClr val="tx1"/>
                </a:solidFill>
              </a:rPr>
              <a:t>Postgresql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Mssql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first create a database engine and then connect to database engine using </a:t>
            </a:r>
            <a:r>
              <a:rPr lang="en-US" sz="1800" dirty="0" err="1">
                <a:solidFill>
                  <a:schemeClr val="tx1"/>
                </a:solidFill>
              </a:rPr>
              <a:t>to_sql</a:t>
            </a:r>
            <a:r>
              <a:rPr lang="en-US" sz="1800" dirty="0">
                <a:solidFill>
                  <a:schemeClr val="tx1"/>
                </a:solidFill>
              </a:rPr>
              <a:t> function of </a:t>
            </a:r>
            <a:r>
              <a:rPr lang="en-US" sz="1800" dirty="0" err="1">
                <a:solidFill>
                  <a:schemeClr val="tx1"/>
                </a:solidFill>
              </a:rPr>
              <a:t>SQLAlchemy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https://www.tutorialspoint.com/python_data_science/python_relational_databases.htm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Relational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56539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Reading Tables from Relational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https://www.tutorialspoint.com/python_data_science/python_relational_databases.htm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8D4FF-D419-467E-9313-B7D766A1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6"/>
            <a:ext cx="4575736" cy="44257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5DCC6-0C8E-4A61-947E-9C7C0C53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644" y="1277814"/>
            <a:ext cx="3315156" cy="50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Relational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7525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 Data to Tables of  Relational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https://www.tutorialspoint.com/python_data_science/python_relational_databases.htm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45345-079D-431D-A859-273E24EB0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89625"/>
            <a:ext cx="3921718" cy="33356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C30538-711E-4903-82C9-96F6BC2B9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62" y="1713751"/>
            <a:ext cx="4154137" cy="3287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314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Relational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89654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Data to Tables of  Relational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https://www.tutorialspoint.com/python_data_science/python_relational_databases.htm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12984-C0BA-47A5-AC84-D54CF5E5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727627"/>
            <a:ext cx="4146324" cy="3717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9436C-7AC8-4287-83B2-D0BC847E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94835"/>
            <a:ext cx="4068828" cy="39392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376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239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13 Relational Database</vt:lpstr>
      <vt:lpstr>13 Relational Database</vt:lpstr>
      <vt:lpstr>13 Relational Database</vt:lpstr>
      <vt:lpstr>13 Relational Database</vt:lpstr>
      <vt:lpstr>13 Relational Database</vt:lpstr>
      <vt:lpstr>13 Relational Database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550</cp:revision>
  <dcterms:created xsi:type="dcterms:W3CDTF">2018-09-28T16:40:41Z</dcterms:created>
  <dcterms:modified xsi:type="dcterms:W3CDTF">2020-05-06T21:45:15Z</dcterms:modified>
</cp:coreProperties>
</file>