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2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scatter_plot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 Scatter Plot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Scatter Plot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1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Scatter 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Scatter plot show the plot the Cartesian Plot.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point represents by two variables, on e for horizontal axis and another in vertical axis.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https://www.tutorialspoint.com/python_data_science/python_scatter_plots.htm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C1087B-6D98-48E5-8006-AF17E87EB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824880"/>
            <a:ext cx="3903152" cy="211628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C7423F-FE05-4F23-8249-7F55C31A0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819" y="2850150"/>
            <a:ext cx="4244486" cy="36031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69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26 Scatter Plot</vt:lpstr>
      <vt:lpstr>26 Scatter Plot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706</cp:revision>
  <dcterms:created xsi:type="dcterms:W3CDTF">2018-09-28T16:40:41Z</dcterms:created>
  <dcterms:modified xsi:type="dcterms:W3CDTF">2020-05-08T15:45:12Z</dcterms:modified>
</cp:coreProperties>
</file>