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61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tutorialspoint.com/python_data_science/python_data_cleansing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data_cleansing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python_data_science/python_data_cleansing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python_data_science/python_data_cleansing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data_cleansing.ht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utorialspoint.com/python_data_science/python_data_cleansing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data_cleansing.htm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tutorialspoint.com/python_data_science/python_data_cleansing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tutorialspoint.com/python_data_science/python_data_cleansing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 Data Clean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Data Clean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Replace Values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replace value into some other value.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https://www.tutorialspoint.com/python_data_science/python_data_cleansing.htm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00BC87-4D82-4D7F-8A00-86152B8D0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65" y="2085999"/>
            <a:ext cx="4686300" cy="21050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8640E2-C680-4E03-88CF-B08B820F1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4342210"/>
            <a:ext cx="4638675" cy="1724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36494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Data Clean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43204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 Clean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Missing data is always a problem in real life scenarios.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Areas like machine learning and data mining face severe issues in the accuracy of their model predictions because of poor quality of data caused by missing values.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these areas, missing value treatment is a major point of focus to make their models more accurate and valid.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When and Why Is Data Missed</a:t>
            </a:r>
            <a:r>
              <a:rPr lang="en-US" sz="1800" dirty="0">
                <a:solidFill>
                  <a:schemeClr val="tx1"/>
                </a:solidFill>
              </a:rPr>
              <a:t>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Let us consider an online survey for a product.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Many a times, people do not share all the information related to them.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Few people share their experience, but not how long they are using the product; few people share how long they are using the product, their experience but not their contact information.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Thus, in some or the other way a part of data is always missing, and this is very common in real time.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https://www.tutorialspoint.com/python_data_science/python_data_cleansing.htm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Data Clean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9361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Handle missing values, e.g., NA or </a:t>
            </a:r>
            <a:r>
              <a:rPr lang="en-US" sz="1800" b="1" dirty="0" err="1">
                <a:solidFill>
                  <a:schemeClr val="tx1"/>
                </a:solidFill>
              </a:rPr>
              <a:t>NaN</a:t>
            </a:r>
            <a:r>
              <a:rPr lang="en-US" sz="1800" b="1" dirty="0">
                <a:solidFill>
                  <a:schemeClr val="tx1"/>
                </a:solidFill>
              </a:rPr>
              <a:t>, using Pandas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Using </a:t>
            </a:r>
            <a:r>
              <a:rPr lang="en-US" sz="1800" dirty="0" err="1">
                <a:solidFill>
                  <a:schemeClr val="tx1"/>
                </a:solidFill>
              </a:rPr>
              <a:t>reindexing</a:t>
            </a:r>
            <a:r>
              <a:rPr lang="en-US" sz="1800" dirty="0">
                <a:solidFill>
                  <a:schemeClr val="tx1"/>
                </a:solidFill>
              </a:rPr>
              <a:t>, we have created a </a:t>
            </a:r>
            <a:r>
              <a:rPr lang="en-US" sz="1800" dirty="0" err="1">
                <a:solidFill>
                  <a:schemeClr val="tx1"/>
                </a:solidFill>
              </a:rPr>
              <a:t>DataFrame</a:t>
            </a:r>
            <a:r>
              <a:rPr lang="en-US" sz="1800" dirty="0">
                <a:solidFill>
                  <a:schemeClr val="tx1"/>
                </a:solidFill>
              </a:rPr>
              <a:t> with missing values. In the output, </a:t>
            </a:r>
            <a:r>
              <a:rPr lang="en-US" sz="1800" b="1" dirty="0" err="1">
                <a:solidFill>
                  <a:schemeClr val="tx1"/>
                </a:solidFill>
              </a:rPr>
              <a:t>NaN</a:t>
            </a:r>
            <a:r>
              <a:rPr lang="en-US" sz="1800" dirty="0">
                <a:solidFill>
                  <a:schemeClr val="tx1"/>
                </a:solidFill>
              </a:rPr>
              <a:t> means </a:t>
            </a:r>
            <a:r>
              <a:rPr lang="en-US" sz="1800" b="1" dirty="0">
                <a:solidFill>
                  <a:schemeClr val="tx1"/>
                </a:solidFill>
              </a:rPr>
              <a:t>Not a Number.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https://www.tutorialspoint.com/python_data_science/python_data_cleansing.htm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7809EB-FE31-4B6A-8667-4DD4F5E23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319685"/>
            <a:ext cx="5734050" cy="17049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0A3B2E-C4A2-4CFE-9FA9-F47D69D7B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139481"/>
            <a:ext cx="4257675" cy="2028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4996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Data Clean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1521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Check for Missing Values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make detecting missing values easier (and across different array </a:t>
            </a:r>
            <a:r>
              <a:rPr lang="en-US" sz="1800" dirty="0" err="1">
                <a:solidFill>
                  <a:schemeClr val="tx1"/>
                </a:solidFill>
              </a:rPr>
              <a:t>dtypes</a:t>
            </a:r>
            <a:r>
              <a:rPr lang="en-US" sz="1800" dirty="0">
                <a:solidFill>
                  <a:schemeClr val="tx1"/>
                </a:solidFill>
              </a:rPr>
              <a:t>), Pandas provides the </a:t>
            </a:r>
            <a:r>
              <a:rPr lang="en-US" sz="1800" b="1" dirty="0" err="1">
                <a:solidFill>
                  <a:schemeClr val="tx1"/>
                </a:solidFill>
              </a:rPr>
              <a:t>isnull</a:t>
            </a:r>
            <a:r>
              <a:rPr lang="en-US" sz="1800" b="1" dirty="0">
                <a:solidFill>
                  <a:schemeClr val="tx1"/>
                </a:solidFill>
              </a:rPr>
              <a:t>()</a:t>
            </a:r>
            <a:r>
              <a:rPr lang="en-US" sz="1800" dirty="0">
                <a:solidFill>
                  <a:schemeClr val="tx1"/>
                </a:solidFill>
              </a:rPr>
              <a:t> and </a:t>
            </a:r>
            <a:r>
              <a:rPr lang="en-US" sz="1800" b="1" dirty="0" err="1">
                <a:solidFill>
                  <a:schemeClr val="tx1"/>
                </a:solidFill>
              </a:rPr>
              <a:t>notnull</a:t>
            </a:r>
            <a:r>
              <a:rPr lang="en-US" sz="1800" b="1" dirty="0">
                <a:solidFill>
                  <a:schemeClr val="tx1"/>
                </a:solidFill>
              </a:rPr>
              <a:t>()</a:t>
            </a:r>
            <a:r>
              <a:rPr lang="en-US" sz="1800" dirty="0">
                <a:solidFill>
                  <a:schemeClr val="tx1"/>
                </a:solidFill>
              </a:rPr>
              <a:t> functions, which are also methods on Series and </a:t>
            </a:r>
            <a:r>
              <a:rPr lang="en-US" sz="1800" dirty="0" err="1">
                <a:solidFill>
                  <a:schemeClr val="tx1"/>
                </a:solidFill>
              </a:rPr>
              <a:t>DataFrame</a:t>
            </a:r>
            <a:r>
              <a:rPr lang="en-US" sz="1800" dirty="0">
                <a:solidFill>
                  <a:schemeClr val="tx1"/>
                </a:solidFill>
              </a:rPr>
              <a:t> objects.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https://www.tutorialspoint.com/python_data_science/python_data_cleansing.htm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0D7EF4-56D1-4859-A20D-D86D81258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960" y="2499892"/>
            <a:ext cx="5572125" cy="22002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578BA6-460E-4CBD-9256-99190F444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960" y="4779171"/>
            <a:ext cx="4591050" cy="2028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8248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Data Clean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Clean/Fill Missing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Pandas provides various methods for cleaning the missing values.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 err="1">
                <a:solidFill>
                  <a:schemeClr val="tx1"/>
                </a:solidFill>
              </a:rPr>
              <a:t>fillna</a:t>
            </a:r>
            <a:r>
              <a:rPr lang="en-US" sz="1800" dirty="0">
                <a:solidFill>
                  <a:schemeClr val="tx1"/>
                </a:solidFill>
              </a:rPr>
              <a:t> function can “fill in” NA values with non-null data in a couple of ways.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https://www.tutorialspoint.com/python_data_science/python_data_cleansing.htm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01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Data Clean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Replace </a:t>
            </a:r>
            <a:r>
              <a:rPr lang="en-US" sz="1800" b="1" dirty="0" err="1">
                <a:solidFill>
                  <a:schemeClr val="tx1"/>
                </a:solidFill>
              </a:rPr>
              <a:t>NaN</a:t>
            </a:r>
            <a:r>
              <a:rPr lang="en-US" sz="1800" b="1" dirty="0">
                <a:solidFill>
                  <a:schemeClr val="tx1"/>
                </a:solidFill>
              </a:rPr>
              <a:t> with Scalar Value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https://www.tutorialspoint.com/python_data_science/python_data_cleansing.htm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6DFCE9-E642-4917-BDFD-0ABDEF018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657920"/>
            <a:ext cx="4639374" cy="238686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1871DF-E3F4-4066-9DEB-3132DF236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913" y="3068960"/>
            <a:ext cx="3991245" cy="335471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9968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Data Clean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Fill </a:t>
            </a:r>
            <a:r>
              <a:rPr lang="en-US" sz="1800" b="1" dirty="0" err="1">
                <a:solidFill>
                  <a:schemeClr val="tx1"/>
                </a:solidFill>
              </a:rPr>
              <a:t>NaN</a:t>
            </a:r>
            <a:r>
              <a:rPr lang="en-US" sz="1800" b="1" dirty="0">
                <a:solidFill>
                  <a:schemeClr val="tx1"/>
                </a:solidFill>
              </a:rPr>
              <a:t> Forward and Backward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https://www.tutorialspoint.com/python_data_science/python_data_cleansing.htm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8513DFF-2441-40AB-9F36-BC23AD3AD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986568"/>
              </p:ext>
            </p:extLst>
          </p:nvPr>
        </p:nvGraphicFramePr>
        <p:xfrm>
          <a:off x="2411760" y="2066588"/>
          <a:ext cx="359168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670">
                  <a:extLst>
                    <a:ext uri="{9D8B030D-6E8A-4147-A177-3AD203B41FA5}">
                      <a16:colId xmlns:a16="http://schemas.microsoft.com/office/drawing/2014/main" val="859094224"/>
                    </a:ext>
                  </a:extLst>
                </a:gridCol>
                <a:gridCol w="2295017">
                  <a:extLst>
                    <a:ext uri="{9D8B030D-6E8A-4147-A177-3AD203B41FA5}">
                      <a16:colId xmlns:a16="http://schemas.microsoft.com/office/drawing/2014/main" val="667256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Method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Action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89298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pad/fill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Fill methods Forward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12782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bfill/backfill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Fill methods Backward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21349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2257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Data Clean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Fill </a:t>
            </a:r>
            <a:r>
              <a:rPr lang="en-US" sz="1800" b="1" dirty="0" err="1">
                <a:solidFill>
                  <a:schemeClr val="tx1"/>
                </a:solidFill>
              </a:rPr>
              <a:t>NaN</a:t>
            </a:r>
            <a:r>
              <a:rPr lang="en-US" sz="1800" b="1" dirty="0">
                <a:solidFill>
                  <a:schemeClr val="tx1"/>
                </a:solidFill>
              </a:rPr>
              <a:t> Forward and Backward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https://www.tutorialspoint.com/python_data_science/python_data_cleansing.htm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ED0E2A-3EC4-43DE-AC2F-D10588299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45347"/>
            <a:ext cx="4761938" cy="204539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A03733-1618-4DAC-8BC4-67887C0B8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7862" y="3272101"/>
            <a:ext cx="4418789" cy="306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0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Data Clean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Drop Missing Values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drop the missing values by </a:t>
            </a:r>
            <a:r>
              <a:rPr lang="en-US" sz="1800" b="1" dirty="0" err="1">
                <a:solidFill>
                  <a:schemeClr val="tx1"/>
                </a:solidFill>
              </a:rPr>
              <a:t>dropna</a:t>
            </a:r>
            <a:r>
              <a:rPr lang="en-US" sz="1800" dirty="0">
                <a:solidFill>
                  <a:schemeClr val="tx1"/>
                </a:solidFill>
              </a:rPr>
              <a:t>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https://www.tutorialspoint.com/python_data_science/python_data_cleansing.htm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9954E8-1CA4-4F02-8681-4F557F8AB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2096669"/>
            <a:ext cx="5676900" cy="22288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3AA4D3-17DE-40B3-8180-569E5619F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50" y="4555122"/>
            <a:ext cx="4114800" cy="1571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6961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563</Words>
  <Application>Microsoft Office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9 Data Clean</vt:lpstr>
      <vt:lpstr>9 Data Clean</vt:lpstr>
      <vt:lpstr>9 Data Clean</vt:lpstr>
      <vt:lpstr>9 Data Clean</vt:lpstr>
      <vt:lpstr>9 Data Clean</vt:lpstr>
      <vt:lpstr>9 Data Clean</vt:lpstr>
      <vt:lpstr>9 Data Clean</vt:lpstr>
      <vt:lpstr>9 Data Clean</vt:lpstr>
      <vt:lpstr>9 Data Clean</vt:lpstr>
      <vt:lpstr>9 Data Clean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451</cp:revision>
  <dcterms:created xsi:type="dcterms:W3CDTF">2018-09-28T16:40:41Z</dcterms:created>
  <dcterms:modified xsi:type="dcterms:W3CDTF">2020-05-06T04:06:58Z</dcterms:modified>
</cp:coreProperties>
</file>