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wrangling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_data_science/python_data_wrangling.htm" TargetMode="External"/><Relationship Id="rId2" Type="http://schemas.openxmlformats.org/officeDocument/2006/relationships/hyperlink" Target="https://pandas.pydata.org/pandas-docs/stable/reference/api/pandas.DataFrame.merg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ata_science/python_data_wrangl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python_data_science/python_data_wrangl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Data Wrangle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Data Wrangle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Wrangle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wrangling process the data in various formats, such as, merging, grouping, concatenating,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https://www.tutorialspoint.com/python_data_science/python_data_wrangling.htm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Data Wrangle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7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https://pandas.pydata.org/pandas-docs/stable/reference/api/pandas.DataFrame.merge.html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https://www.tutorialspoint.com/python_data_science/python_data_wrangling.htm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14F82-93B0-47A2-B3A6-D96644D58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132856"/>
            <a:ext cx="4690863" cy="29916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DA241-74C2-445B-867E-489C62639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3" y="2447467"/>
            <a:ext cx="3974317" cy="36167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179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Data Wrangle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Group Data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https://www.tutorialspoint.com/python_data_science/python_data_wrangling.htm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1C5D0-0BE8-4EE5-996D-73A4F968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2815"/>
            <a:ext cx="6095999" cy="27516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93FA2-9F6A-42F7-936A-F69FA5A24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566982"/>
            <a:ext cx="3991744" cy="31544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286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Data Wrangle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97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Concatenate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columns order (Name, </a:t>
            </a:r>
            <a:r>
              <a:rPr lang="en-US" sz="1800" b="1" dirty="0" err="1">
                <a:solidFill>
                  <a:schemeClr val="tx1"/>
                </a:solidFill>
              </a:rPr>
              <a:t>subjct_id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>
                <a:solidFill>
                  <a:schemeClr val="tx1"/>
                </a:solidFill>
              </a:rPr>
              <a:t>Makers</a:t>
            </a:r>
            <a:r>
              <a:rPr lang="en-US" sz="1800" b="1" dirty="0" err="1">
                <a:solidFill>
                  <a:schemeClr val="tx1"/>
                </a:solidFill>
              </a:rPr>
              <a:t>_scored</a:t>
            </a:r>
            <a:r>
              <a:rPr lang="en-US" sz="1800" b="1" dirty="0">
                <a:solidFill>
                  <a:schemeClr val="tx1"/>
                </a:solidFill>
              </a:rPr>
              <a:t>) keep the same.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https://www.tutorialspoint.com/python_data_science/python_data_wrangling.htm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6DFC8-76A8-45B6-A3CB-F86F9E8A5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9" y="2072512"/>
            <a:ext cx="4464361" cy="32642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A37234-2DA1-4E66-9DF3-F11769543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458328"/>
            <a:ext cx="3871664" cy="37916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92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188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16 Data Wrangle</vt:lpstr>
      <vt:lpstr>16 Data Wrangle</vt:lpstr>
      <vt:lpstr>16 Data Wrangle</vt:lpstr>
      <vt:lpstr>16 Data Wrangle</vt:lpstr>
      <vt:lpstr>16 Data Wrangle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597</cp:revision>
  <dcterms:created xsi:type="dcterms:W3CDTF">2018-09-28T16:40:41Z</dcterms:created>
  <dcterms:modified xsi:type="dcterms:W3CDTF">2020-05-07T03:56:23Z</dcterms:modified>
</cp:coreProperties>
</file>