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8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chi_square_test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chi_square_test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 Chi-Square Test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Chi-Square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130433" cy="27363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Chi-Square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Chi-Square test is a statistical method to determine if two categorical variables have a significant correlation between them.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those variables should be from same population and they should be categorical like − Yes/No, Male/Female, Red/Green etc. For example, we can build a data set with observations on people's ice-cream buying pattern and try to correlate the gender of a person with the flavor of the ice-cream they prefer.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a correlation is found we can plan for appropriate stock of flavors by knowing the number of gender of people visiting.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https://www.tutorialspoint.com/python_data_science/python_chi_square_test.htm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Chi-Square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130433" cy="12677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Chi-Square Test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various functions in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library to carry out the chi-square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zip () function loop pairs of (</a:t>
            </a:r>
            <a:r>
              <a:rPr lang="en-US" sz="1800" dirty="0" err="1">
                <a:solidFill>
                  <a:schemeClr val="tx1"/>
                </a:solidFill>
              </a:rPr>
              <a:t>deg_of_freedom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linestyles</a:t>
            </a:r>
            <a:r>
              <a:rPr lang="en-US" sz="1800" dirty="0">
                <a:solidFill>
                  <a:schemeClr val="tx1"/>
                </a:solidFill>
              </a:rPr>
              <a:t>), i.e., (1, ‘:’), (4, ‘—’), (7, ‘-.’), (6, ‘-’) of stats.chi2.</a:t>
            </a:r>
            <a:r>
              <a:rPr lang="en-US" sz="1800">
                <a:solidFill>
                  <a:schemeClr val="tx1"/>
                </a:solidFill>
              </a:rPr>
              <a:t>pdf function.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https://www.tutorialspoint.com/python_data_science/python_chi_square_test.htm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A3716-9DBF-48BC-8E11-701DE796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69" y="2690330"/>
            <a:ext cx="3665937" cy="37884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D5222-8A8D-4876-8D32-2A8AAD547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389" y="2690330"/>
            <a:ext cx="4321622" cy="36733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93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236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40 Chi-Square Test</vt:lpstr>
      <vt:lpstr>40 Chi-Square Test</vt:lpstr>
      <vt:lpstr>40 Chi-Square Test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859</cp:revision>
  <dcterms:created xsi:type="dcterms:W3CDTF">2018-09-28T16:40:41Z</dcterms:created>
  <dcterms:modified xsi:type="dcterms:W3CDTF">2020-05-09T01:11:33Z</dcterms:modified>
</cp:coreProperties>
</file>