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nosql_databas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NoSQL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NoSQL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0243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NoSQL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NoSQL databases increases as more unstructured or semi-structured increased.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interacts with NoSQL databases as interact with Relational SQL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MongoDB for NoSQL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uses the </a:t>
            </a:r>
            <a:r>
              <a:rPr lang="en-US" sz="1800" dirty="0" err="1">
                <a:solidFill>
                  <a:schemeClr val="tx1"/>
                </a:solidFill>
              </a:rPr>
              <a:t>pymongo</a:t>
            </a:r>
            <a:r>
              <a:rPr lang="en-US" sz="1800" dirty="0">
                <a:solidFill>
                  <a:schemeClr val="tx1"/>
                </a:solidFill>
              </a:rPr>
              <a:t> as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add the library to python environment by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pymondo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install </a:t>
            </a:r>
            <a:r>
              <a:rPr lang="en-US" sz="1800" dirty="0" err="1">
                <a:solidFill>
                  <a:schemeClr val="tx1"/>
                </a:solidFill>
              </a:rPr>
              <a:t>pymongo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11363-C0F2-42D7-9502-A20592D7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0" y="4437111"/>
            <a:ext cx="7909520" cy="14799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NoSQL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 Data to NoSQL MongoDB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82061-C828-42E1-9E95-4700EDF6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0" y="1732367"/>
            <a:ext cx="4057278" cy="46239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61590-0232-48FB-8517-D17E33CB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988840"/>
            <a:ext cx="4495800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962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NoSQL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Update Data to NoSQL MongoDB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9046A4-6709-4F8A-BE15-06E7D9D2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72" y="1779577"/>
            <a:ext cx="4457700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9E56A-4378-4FE5-8072-34F1D0F3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43224"/>
            <a:ext cx="3242416" cy="44987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05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NoSQL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Data to NoSQL MongoDB Database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https://www.tutorialspoint.com/python_data_science/python_nosql_databases.htm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30A0C-512C-4DB4-B0F4-D0EE9077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240"/>
            <a:ext cx="3960440" cy="46877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9B245-343E-4FFF-8E4C-C377A775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274081"/>
            <a:ext cx="4400550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401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192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14 NoSQL Database</vt:lpstr>
      <vt:lpstr>14 NoSQL Database</vt:lpstr>
      <vt:lpstr>14 NoSQL Database</vt:lpstr>
      <vt:lpstr>14 NoSQL Database</vt:lpstr>
      <vt:lpstr>14 NoSQL Database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568</cp:revision>
  <dcterms:created xsi:type="dcterms:W3CDTF">2018-09-28T16:40:41Z</dcterms:created>
  <dcterms:modified xsi:type="dcterms:W3CDTF">2020-05-06T22:41:27Z</dcterms:modified>
</cp:coreProperties>
</file>