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8" r:id="rId3"/>
    <p:sldId id="260" r:id="rId4"/>
    <p:sldId id="261" r:id="rId5"/>
    <p:sldId id="259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90" d="100"/>
          <a:sy n="90" d="100"/>
        </p:scale>
        <p:origin x="552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2020/5/3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2020/5/3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2020/5/3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2020/5/3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2020/5/3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2020/5/3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2020/5/3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python_data_science/python_numpy.htm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python_data_science/python_numpy.htm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python_data_science/python_numpy.htm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5 NumPy Library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 NumPy Library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331236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NumPy Library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NumPy is a Python Library which stands for 'Numerical Python’.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It is a library consisting of multidimensional array objects and a collection of routines for processing of array.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Operations using NumPy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Using NumPy, a developer can perform the following operations −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Mathematical and logical operations </a:t>
            </a:r>
            <a:r>
              <a:rPr lang="en-US" sz="1800" dirty="0">
                <a:solidFill>
                  <a:schemeClr val="tx1"/>
                </a:solidFill>
              </a:rPr>
              <a:t>on arrays.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Fourier transforms and routines for shape </a:t>
            </a:r>
            <a:r>
              <a:rPr lang="en-US" sz="1800" dirty="0">
                <a:solidFill>
                  <a:schemeClr val="tx1"/>
                </a:solidFill>
              </a:rPr>
              <a:t>manipulation.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Operations related to linear algebra. NumPy has in-built functions for linear algebra and random number generation.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https://www.tutorialspoint.com/python_data_science/python_numpy.htm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 NumPy Library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230425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NumPy, SciPy, and Matplotlib – A Replacement for </a:t>
            </a:r>
            <a:r>
              <a:rPr lang="en-US" sz="1800" b="1" dirty="0" err="1">
                <a:solidFill>
                  <a:schemeClr val="tx1"/>
                </a:solidFill>
              </a:rPr>
              <a:t>MatLab</a:t>
            </a:r>
            <a:endParaRPr 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NumPy is often used along with packages like </a:t>
            </a:r>
            <a:r>
              <a:rPr lang="en-US" sz="1800" b="1" dirty="0">
                <a:solidFill>
                  <a:schemeClr val="tx1"/>
                </a:solidFill>
              </a:rPr>
              <a:t>SciPy</a:t>
            </a:r>
            <a:r>
              <a:rPr lang="en-US" sz="1800" dirty="0">
                <a:solidFill>
                  <a:schemeClr val="tx1"/>
                </a:solidFill>
              </a:rPr>
              <a:t> (Scientific Python) and </a:t>
            </a:r>
            <a:r>
              <a:rPr lang="en-US" sz="1800" b="1" dirty="0">
                <a:solidFill>
                  <a:schemeClr val="tx1"/>
                </a:solidFill>
              </a:rPr>
              <a:t>Mat−</a:t>
            </a:r>
            <a:r>
              <a:rPr lang="en-US" sz="1800" b="1" dirty="0" err="1">
                <a:solidFill>
                  <a:schemeClr val="tx1"/>
                </a:solidFill>
              </a:rPr>
              <a:t>plotlib</a:t>
            </a:r>
            <a:r>
              <a:rPr lang="en-US" sz="1800" dirty="0">
                <a:solidFill>
                  <a:schemeClr val="tx1"/>
                </a:solidFill>
              </a:rPr>
              <a:t> (plotting library).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</a:t>
            </a:r>
            <a:r>
              <a:rPr lang="en-US" sz="1800" b="1" dirty="0">
                <a:solidFill>
                  <a:schemeClr val="tx1"/>
                </a:solidFill>
              </a:rPr>
              <a:t>combination of NumPy, SciPy, and Matplotlib </a:t>
            </a:r>
            <a:r>
              <a:rPr lang="en-US" sz="1800" dirty="0">
                <a:solidFill>
                  <a:schemeClr val="tx1"/>
                </a:solidFill>
              </a:rPr>
              <a:t>is widely used as a replacement for </a:t>
            </a:r>
            <a:r>
              <a:rPr lang="en-US" sz="1800" dirty="0" err="1">
                <a:solidFill>
                  <a:schemeClr val="tx1"/>
                </a:solidFill>
              </a:rPr>
              <a:t>MatLab</a:t>
            </a:r>
            <a:r>
              <a:rPr lang="en-US" sz="1800" dirty="0">
                <a:solidFill>
                  <a:schemeClr val="tx1"/>
                </a:solidFill>
              </a:rPr>
              <a:t>; However, </a:t>
            </a:r>
            <a:r>
              <a:rPr lang="en-US" sz="1800" b="1" dirty="0">
                <a:solidFill>
                  <a:schemeClr val="tx1"/>
                </a:solidFill>
              </a:rPr>
              <a:t>Python alternative to </a:t>
            </a:r>
            <a:r>
              <a:rPr lang="en-US" sz="1800" b="1" dirty="0" err="1">
                <a:solidFill>
                  <a:schemeClr val="tx1"/>
                </a:solidFill>
              </a:rPr>
              <a:t>MatLab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</a:rPr>
              <a:t>is also used for Python as a complete programming language as.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NumPy is open source library, which is an added advantage of NumPy.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https://www.tutorialspoint.com/python_data_science/python_numpy.htm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450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 NumPy Library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316835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ndarray Object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most important object defined in NumPy is an N-dimensional array type called </a:t>
            </a:r>
            <a:r>
              <a:rPr lang="en-US" sz="1800" b="1" dirty="0">
                <a:solidFill>
                  <a:schemeClr val="tx1"/>
                </a:solidFill>
              </a:rPr>
              <a:t>ndarray</a:t>
            </a:r>
            <a:r>
              <a:rPr lang="en-US" sz="1800" dirty="0">
                <a:solidFill>
                  <a:schemeClr val="tx1"/>
                </a:solidFill>
              </a:rPr>
              <a:t>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</a:t>
            </a:r>
            <a:r>
              <a:rPr lang="en-US" sz="1800" b="1" dirty="0">
                <a:solidFill>
                  <a:schemeClr val="tx1"/>
                </a:solidFill>
              </a:rPr>
              <a:t>ndarray</a:t>
            </a:r>
            <a:r>
              <a:rPr lang="en-US" sz="1800" dirty="0">
                <a:solidFill>
                  <a:schemeClr val="tx1"/>
                </a:solidFill>
              </a:rPr>
              <a:t> describes the collection of items of the same type.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Items in the collection can be accessed using a zero-based index.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Every item in an ndarray takes the same size of block in the memory.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Each element in ndarray is an object of data-type object (called </a:t>
            </a:r>
            <a:r>
              <a:rPr lang="en-US" sz="1800" b="1" dirty="0" err="1">
                <a:solidFill>
                  <a:schemeClr val="tx1"/>
                </a:solidFill>
              </a:rPr>
              <a:t>dtype</a:t>
            </a:r>
            <a:r>
              <a:rPr lang="en-US" sz="1800" dirty="0">
                <a:solidFill>
                  <a:schemeClr val="tx1"/>
                </a:solidFill>
              </a:rPr>
              <a:t>).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Any item extracted from ndarray object (by slicing) is represented by a Python object of one of array scalar types.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will discuss NumPy library of python in Data science.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  <a:p>
            <a:pPr algn="l"/>
            <a:br>
              <a:rPr lang="en-US" sz="1800" dirty="0">
                <a:solidFill>
                  <a:schemeClr val="tx1"/>
                </a:solidFill>
              </a:rPr>
            </a:b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https://www.tutorialspoint.com/python_data_science/python_numpy.htm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5643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2020/5/3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761</TotalTime>
  <Words>353</Words>
  <Application>Microsoft Office PowerPoint</Application>
  <PresentationFormat>On-screen Show (4:3)</PresentationFormat>
  <Paragraphs>41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Wingdings</vt:lpstr>
      <vt:lpstr>Office 佈景主題</vt:lpstr>
      <vt:lpstr>5 NumPy Library</vt:lpstr>
      <vt:lpstr>5 NumPy Library</vt:lpstr>
      <vt:lpstr>5 NumPy Library</vt:lpstr>
      <vt:lpstr>5 NumPy Library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387</cp:revision>
  <dcterms:created xsi:type="dcterms:W3CDTF">2018-09-28T16:40:41Z</dcterms:created>
  <dcterms:modified xsi:type="dcterms:W3CDTF">2020-05-04T01:12:43Z</dcterms:modified>
</cp:coreProperties>
</file>