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2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box_plot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box_plot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Heat Map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Heat Map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1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Heat Map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heatmap contains several area. Each area contain value of the same color.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Usually the darker color with higher values than the lighter color.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different value display by different color.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https://www.tutorialspoint.com/python_data_science/python_box_plots.htm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25 Heat Map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1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Heat Map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heatmap contains several area. Each area contain value of the same color.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Usually the darker color with higher values than the lighter color.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different value display by different color.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https://www.tutorialspoint.com/python_data_science/python_box_plots.htm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F7AA3-2AD6-4251-A9A5-64E4EE437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1" y="2780930"/>
            <a:ext cx="4372162" cy="23848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BD812-B6D7-4CB1-8F4A-B141BA77C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976" y="2780930"/>
            <a:ext cx="3724478" cy="31716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730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140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25 Heat Map</vt:lpstr>
      <vt:lpstr>25 Heat Map</vt:lpstr>
      <vt:lpstr>25 Heat Map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698</cp:revision>
  <dcterms:created xsi:type="dcterms:W3CDTF">2018-09-28T16:40:41Z</dcterms:created>
  <dcterms:modified xsi:type="dcterms:W3CDTF">2020-05-08T04:41:54Z</dcterms:modified>
</cp:coreProperties>
</file>