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scipy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scipy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scipy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scipy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Matplotlib Library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Matplotlib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Matplotlib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Matplotlib is a python library used to create 2D graphs and plots by using python scripts.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Matplotlib library has a module named </a:t>
            </a:r>
            <a:r>
              <a:rPr lang="en-US" sz="1800" dirty="0" err="1">
                <a:solidFill>
                  <a:schemeClr val="tx1"/>
                </a:solidFill>
              </a:rPr>
              <a:t>pyplot</a:t>
            </a:r>
            <a:r>
              <a:rPr lang="en-US" sz="1800" dirty="0">
                <a:solidFill>
                  <a:schemeClr val="tx1"/>
                </a:solidFill>
              </a:rPr>
              <a:t> which makes things easy for plotting by providing feature to control line styles, font properties, formatting axes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Matplotlib library supports a very wide variety of graphs and plots namely - histogram, bar charts, power spectra, error charts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Matplotlib library is used along with NumPy to provide an environment that is an effective open source alternative for MATLAB.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Matplotlib library can also be used with graphics toolkits like </a:t>
            </a:r>
            <a:r>
              <a:rPr lang="en-US" sz="1800" dirty="0" err="1">
                <a:solidFill>
                  <a:schemeClr val="tx1"/>
                </a:solidFill>
              </a:rPr>
              <a:t>PyQt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wxPython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Conventionally, the package is imported into the Python script by adding the following statement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https://www.tutorialspoint.com/python_data_science/python_scipy.htm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29CB7162-B632-49CB-8DBD-82E619938855}"/>
              </a:ext>
            </a:extLst>
          </p:cNvPr>
          <p:cNvSpPr txBox="1">
            <a:spLocks/>
          </p:cNvSpPr>
          <p:nvPr/>
        </p:nvSpPr>
        <p:spPr>
          <a:xfrm>
            <a:off x="1115616" y="5753822"/>
            <a:ext cx="6726222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from matplotlib import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pyplot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as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plt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Matplotlib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Matplotlib Library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script produces the </a:t>
            </a:r>
            <a:r>
              <a:rPr lang="en-US" sz="1800" b="1" dirty="0">
                <a:solidFill>
                  <a:schemeClr val="tx1"/>
                </a:solidFill>
              </a:rPr>
              <a:t>sine wave plot</a:t>
            </a:r>
            <a:r>
              <a:rPr lang="en-US" sz="1800" dirty="0">
                <a:solidFill>
                  <a:schemeClr val="tx1"/>
                </a:solidFill>
              </a:rPr>
              <a:t> using matplotlib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https://www.tutorialspoint.com/python_data_science/python_scipy.htm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5538D-DDF7-4C5D-9FE4-2AF03663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36441"/>
            <a:ext cx="4686300" cy="3352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3328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Matplotlib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Matplotlib Library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Display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01_matplotlib_library.py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https://www.tutorialspoint.com/python_data_science/python_scipy.htm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D7C98-D538-4AF8-B796-B48E2970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54290"/>
            <a:ext cx="4141440" cy="35092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57E0F-7B08-45A9-A460-715E4960B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44" y="2388555"/>
            <a:ext cx="5472608" cy="44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Matplotlib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Matplotlib Library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discuss more examples of </a:t>
            </a:r>
            <a:r>
              <a:rPr lang="en-US" sz="1800">
                <a:solidFill>
                  <a:schemeClr val="tx1"/>
                </a:solidFill>
              </a:rPr>
              <a:t>using matplotlib in </a:t>
            </a:r>
            <a:r>
              <a:rPr lang="en-US" sz="1800" dirty="0">
                <a:solidFill>
                  <a:schemeClr val="tx1"/>
                </a:solidFill>
              </a:rPr>
              <a:t>Data Science.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https://www.tutorialspoint.com/python_data_science/python_scipy.htm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55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285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Office 佈景主題</vt:lpstr>
      <vt:lpstr>7 Matplotlib Library</vt:lpstr>
      <vt:lpstr>7 Matplotlib Library</vt:lpstr>
      <vt:lpstr>7 Matplotlib Library</vt:lpstr>
      <vt:lpstr>7 Matplotlib Library</vt:lpstr>
      <vt:lpstr>7 Matplotlib Library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401</cp:revision>
  <dcterms:created xsi:type="dcterms:W3CDTF">2018-09-28T16:40:41Z</dcterms:created>
  <dcterms:modified xsi:type="dcterms:W3CDTF">2020-05-04T01:42:59Z</dcterms:modified>
</cp:coreProperties>
</file>