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python_data_science/python_processing_csv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CSV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CSV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Reading data from CSV (comma separated values) is a fundamental necessity in Data Science.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read data from various sources which can get exported to CSV format so that they can be used by other systems.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Panadas library provides features to read the full CSV file and partial data in a selected group of columns and rows.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input.csv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csv file is a text file with extension *.csv. In the csv file, the values in the columns are separated by a comma.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 folder with file </a:t>
            </a:r>
            <a:r>
              <a:rPr lang="en-US" sz="1800" b="1" dirty="0">
                <a:solidFill>
                  <a:schemeClr val="tx1"/>
                </a:solidFill>
              </a:rPr>
              <a:t>input.csv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A0C62-9325-423C-B72B-35C119C6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31502"/>
            <a:ext cx="6048375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62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CSV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pands</a:t>
            </a:r>
            <a:r>
              <a:rPr lang="en-US" sz="1800" dirty="0">
                <a:solidFill>
                  <a:schemeClr val="tx1"/>
                </a:solidFill>
              </a:rPr>
              <a:t>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pd.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/input.csv’)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BEFAD-3449-4209-ADC0-8D75B97A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802699"/>
            <a:ext cx="6629400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4C6D7-FBB8-41AA-8779-67A5F758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4631693"/>
            <a:ext cx="4524375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549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Selected Row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pands</a:t>
            </a:r>
            <a:r>
              <a:rPr lang="en-US" sz="1800" dirty="0">
                <a:solidFill>
                  <a:schemeClr val="tx1"/>
                </a:solidFill>
              </a:rPr>
              <a:t>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pd.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/input.csv’)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(data[0:5])                     # print row 0 to row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(data[0:5][‘salary’])      # print row 0 to ro2 5 of column ‘salary’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2219B-689D-449A-84A0-04DCA2E8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29802"/>
            <a:ext cx="5410944" cy="16624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C8D342-6FA0-4B9E-AEBB-6FF6D2C1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07" y="4685362"/>
            <a:ext cx="3180386" cy="1998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71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row and Column with loc[]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pands</a:t>
            </a:r>
            <a:r>
              <a:rPr lang="en-US" sz="1800" dirty="0">
                <a:solidFill>
                  <a:schemeClr val="tx1"/>
                </a:solidFill>
              </a:rPr>
              <a:t>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pd.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/input.csv’)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</a:t>
            </a:r>
            <a:r>
              <a:rPr lang="en-US" sz="1800" dirty="0" err="1">
                <a:solidFill>
                  <a:schemeClr val="tx1"/>
                </a:solidFill>
              </a:rPr>
              <a:t>data.lo</a:t>
            </a:r>
            <a:r>
              <a:rPr lang="en-US" sz="1800" dirty="0">
                <a:solidFill>
                  <a:schemeClr val="tx1"/>
                </a:solidFill>
              </a:rPr>
              <a:t>[:5,[‘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’, ‘name’]])          # select 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 and ‘name’ columns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47438-A45B-4C5B-BE15-7A7258C1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3" y="2856398"/>
            <a:ext cx="4092557" cy="18643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509D3-1512-4776-9F52-2F5AA97AA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35" y="2856398"/>
            <a:ext cx="4191753" cy="318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5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rows and Columns with loc[]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pands</a:t>
            </a:r>
            <a:r>
              <a:rPr lang="en-US" sz="1800" dirty="0">
                <a:solidFill>
                  <a:schemeClr val="tx1"/>
                </a:solidFill>
              </a:rPr>
              <a:t>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pd.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/input.csv’)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</a:t>
            </a:r>
            <a:r>
              <a:rPr lang="en-US" sz="1800" dirty="0" err="1">
                <a:solidFill>
                  <a:schemeClr val="tx1"/>
                </a:solidFill>
              </a:rPr>
              <a:t>data.lo</a:t>
            </a:r>
            <a:r>
              <a:rPr lang="en-US" sz="1800" dirty="0">
                <a:solidFill>
                  <a:schemeClr val="tx1"/>
                </a:solidFill>
              </a:rPr>
              <a:t>[[1, 3, 5],[‘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’‘name’]])          # select 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 and ‘name’ columns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450FE-DCE3-4DE2-B7D9-95396CB2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11" y="2846080"/>
            <a:ext cx="450532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89265-A76B-4A8C-BB58-FD9A441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65" y="4710752"/>
            <a:ext cx="468630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30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rows range and Columns with loc[]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pands</a:t>
            </a:r>
            <a:r>
              <a:rPr lang="en-US" sz="1800" dirty="0">
                <a:solidFill>
                  <a:schemeClr val="tx1"/>
                </a:solidFill>
              </a:rPr>
              <a:t>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 = pd.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/input.csv’)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</a:t>
            </a:r>
            <a:r>
              <a:rPr lang="en-US" sz="1800" dirty="0" err="1">
                <a:solidFill>
                  <a:schemeClr val="tx1"/>
                </a:solidFill>
              </a:rPr>
              <a:t>data.lo</a:t>
            </a:r>
            <a:r>
              <a:rPr lang="en-US" sz="1800" dirty="0">
                <a:solidFill>
                  <a:schemeClr val="tx1"/>
                </a:solidFill>
              </a:rPr>
              <a:t>[[1: 5],[‘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’‘name’]])          # select ‘</a:t>
            </a:r>
            <a:r>
              <a:rPr lang="en-US" sz="1800" dirty="0" err="1">
                <a:solidFill>
                  <a:schemeClr val="tx1"/>
                </a:solidFill>
              </a:rPr>
              <a:t>slaray</a:t>
            </a:r>
            <a:r>
              <a:rPr lang="en-US" sz="1800" dirty="0">
                <a:solidFill>
                  <a:schemeClr val="tx1"/>
                </a:solidFill>
              </a:rPr>
              <a:t>’ and ‘name’ columns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https://www.tutorialspoint.com/python_data_science/python_processing_csv_data.htm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4067E-7D3C-4085-B91A-91A0817E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42091"/>
            <a:ext cx="3981450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2BDEA8-4410-4214-8DD1-06B0A091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126" y="4660900"/>
            <a:ext cx="4867275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97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574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10 CSV Data</vt:lpstr>
      <vt:lpstr>10 CSV Data</vt:lpstr>
      <vt:lpstr>10 CSV Data</vt:lpstr>
      <vt:lpstr>10 CSV Data</vt:lpstr>
      <vt:lpstr>10 CSV Data</vt:lpstr>
      <vt:lpstr>10 CSV Data</vt:lpstr>
      <vt:lpstr>10 CSV Data</vt:lpstr>
      <vt:lpstr>10 CSV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484</cp:revision>
  <dcterms:created xsi:type="dcterms:W3CDTF">2018-09-28T16:40:41Z</dcterms:created>
  <dcterms:modified xsi:type="dcterms:W3CDTF">2020-05-06T16:51:00Z</dcterms:modified>
</cp:coreProperties>
</file>