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aggreg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data_aggreg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Data Aggregate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Data Aggregate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Aggregate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“Data Aggregate” is to perform the summation, count, destruction, and etc. for data (in array or matrix) with specified </a:t>
            </a:r>
            <a:r>
              <a:rPr lang="en-US" sz="1800">
                <a:solidFill>
                  <a:schemeClr val="tx1"/>
                </a:solidFill>
              </a:rPr>
              <a:t>window size and period. 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and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libraries have methods for Data aggregate.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https://www.tutorialspoint.com/python_data_science/python_data_aggregation.htm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Data Aggregate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249567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Aggregate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and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libraries have methods for Data aggregate.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https://www.tutorialspoint.com/python_data_science/python_data_aggregation.htm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98762-76AE-4BF8-9B9C-C7A445B0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21738"/>
            <a:ext cx="3305351" cy="40656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98103D-9D6F-4DAB-928B-768DE51F2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66" y="1304476"/>
            <a:ext cx="2906283" cy="48640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90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123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17 Data Aggregate</vt:lpstr>
      <vt:lpstr>17 Data Aggregate</vt:lpstr>
      <vt:lpstr>17 Data Aggregate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603</cp:revision>
  <dcterms:created xsi:type="dcterms:W3CDTF">2018-09-28T16:40:41Z</dcterms:created>
  <dcterms:modified xsi:type="dcterms:W3CDTF">2020-05-07T16:39:44Z</dcterms:modified>
</cp:coreProperties>
</file>