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correla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correla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39 Correlation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Correlation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130433" cy="34563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Correlation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Correlation refers to some statistical relationships involving dependence between two data sets.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Simple examples of dependent phenomena include the correlation between the physical appearance of parents and their offspring, and the correlation between the price for a product and its supplied quantity.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take example of the iris data set available in seaborn python library.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it we try to establish the correlation between the length and the width of the sepals and petals of three species of iris flower.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Based on the correlation found, a strong model could be created which easily distinguishes one species from another.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https://www.tutorialspoint.com/python_data_science/python_correlation.htm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39 Correlation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13043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Correlation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https://www.tutorialspoint.com/python_data_science/python_correlation.htm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D00EF-EFFD-47A1-A249-A8CE58F9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5" y="1772820"/>
            <a:ext cx="3162300" cy="20955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9F5FF2-E44D-4954-B39C-46DE0D99F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202" y="1772820"/>
            <a:ext cx="4424014" cy="47251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593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166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39 Correlation</vt:lpstr>
      <vt:lpstr>39 Correlation</vt:lpstr>
      <vt:lpstr>39 Correlation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848</cp:revision>
  <dcterms:created xsi:type="dcterms:W3CDTF">2018-09-28T16:40:41Z</dcterms:created>
  <dcterms:modified xsi:type="dcterms:W3CDTF">2020-05-09T00:56:28Z</dcterms:modified>
</cp:coreProperties>
</file>