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0" d="100"/>
          <a:sy n="70" d="100"/>
        </p:scale>
        <p:origin x="8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binomial_distribu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binomial_distribu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35 Binominal Distribution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35 Binominal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28083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Binominal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binomial distribution model deals with finding the probability of success of an event which has only two possible outcomes in a series of experiments.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tossing of a coin always gives a head or a tail.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probability of finding exactly 3 heads in tossing a coin repeatedly for 10 times is estimated during the binomial distribution.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seaborn python library has in-built functions to create such probability distribution graphs.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Also, the </a:t>
            </a:r>
            <a:r>
              <a:rPr lang="en-US" sz="1800" dirty="0" err="1">
                <a:solidFill>
                  <a:schemeClr val="tx1"/>
                </a:solidFill>
              </a:rPr>
              <a:t>scipy</a:t>
            </a:r>
            <a:r>
              <a:rPr lang="en-US" sz="1800" dirty="0">
                <a:solidFill>
                  <a:schemeClr val="tx1"/>
                </a:solidFill>
              </a:rPr>
              <a:t> package creates the binomial distribution.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https://www.tutorialspoint.com/python_data_science/python_binomial_distribution.htm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35 Binominal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Binominal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01_binomial_dist.py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https://www.tutorialspoint.com/python_data_science/python_binomial_distribution.htm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35118-9420-44F1-83E4-3FE776459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43" y="2284526"/>
            <a:ext cx="4051882" cy="25152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48810A-2CDB-4BA8-A5D3-71D8E1CE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061" y="2284525"/>
            <a:ext cx="4051882" cy="34548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30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166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35 Binominal Distribution</vt:lpstr>
      <vt:lpstr>35 Binominal Distribution</vt:lpstr>
      <vt:lpstr>35 Binominal Distribution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812</cp:revision>
  <dcterms:created xsi:type="dcterms:W3CDTF">2018-09-28T16:40:41Z</dcterms:created>
  <dcterms:modified xsi:type="dcterms:W3CDTF">2020-05-08T23:03:03Z</dcterms:modified>
</cp:coreProperties>
</file>