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4"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0" d="100"/>
          <a:sy n="70" d="100"/>
        </p:scale>
        <p:origin x="81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python_data_science/python_measuring_central_tendency.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python_data_science/python_measuring_central_tendency.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python_data_science/python_measuring_central_tendency.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 Measure Central Tendency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32 Measure Central Tendency</a:t>
            </a:r>
            <a:endParaRPr lang="zh-TW" altLang="en-US" b="1" dirty="0">
              <a:solidFill>
                <a:srgbClr val="FFFF00"/>
              </a:solidFill>
            </a:endParaRPr>
          </a:p>
        </p:txBody>
      </p:sp>
      <p:sp>
        <p:nvSpPr>
          <p:cNvPr id="3" name="副標題 2"/>
          <p:cNvSpPr>
            <a:spLocks noGrp="1"/>
          </p:cNvSpPr>
          <p:nvPr>
            <p:ph type="subTitle" idx="1"/>
          </p:nvPr>
        </p:nvSpPr>
        <p:spPr>
          <a:xfrm>
            <a:off x="474015" y="1268762"/>
            <a:ext cx="8352928" cy="43924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Central Tendency</a:t>
            </a:r>
          </a:p>
          <a:p>
            <a:pPr marL="342900" indent="-342900" algn="l">
              <a:buClr>
                <a:srgbClr val="0070C0"/>
              </a:buClr>
              <a:buSzPct val="80000"/>
              <a:buFont typeface="Wingdings" pitchFamily="2" charset="2"/>
              <a:buChar char="u"/>
            </a:pPr>
            <a:r>
              <a:rPr lang="en-US" sz="1800" dirty="0">
                <a:solidFill>
                  <a:schemeClr val="tx1"/>
                </a:solidFill>
              </a:rPr>
              <a:t>Mathematically, the central tendency means measuring the center or distribution of location of values of a data set. </a:t>
            </a:r>
          </a:p>
          <a:p>
            <a:pPr marL="342900" indent="-342900" algn="l">
              <a:buClr>
                <a:srgbClr val="0070C0"/>
              </a:buClr>
              <a:buSzPct val="80000"/>
              <a:buFont typeface="Wingdings" pitchFamily="2" charset="2"/>
              <a:buChar char="u"/>
            </a:pPr>
            <a:r>
              <a:rPr lang="en-US" sz="1800" dirty="0">
                <a:solidFill>
                  <a:schemeClr val="tx1"/>
                </a:solidFill>
              </a:rPr>
              <a:t>The central tendency gives an idea of the average value of the data in the data set and also an indication of how widely the values are spread in the data set. </a:t>
            </a:r>
          </a:p>
          <a:p>
            <a:pPr marL="342900" indent="-342900" algn="l">
              <a:buClr>
                <a:srgbClr val="0070C0"/>
              </a:buClr>
              <a:buSzPct val="80000"/>
              <a:buFont typeface="Wingdings" pitchFamily="2" charset="2"/>
              <a:buChar char="u"/>
            </a:pPr>
            <a:r>
              <a:rPr lang="en-US" sz="1800" dirty="0">
                <a:solidFill>
                  <a:schemeClr val="tx1"/>
                </a:solidFill>
              </a:rPr>
              <a:t>The central tendency helps in evaluating the chances of a new input fitting into the existing data set and hence probability of success.</a:t>
            </a:r>
          </a:p>
          <a:p>
            <a:pPr marL="342900" indent="-342900" algn="l">
              <a:buClr>
                <a:srgbClr val="0070C0"/>
              </a:buClr>
              <a:buSzPct val="80000"/>
              <a:buFont typeface="Wingdings" pitchFamily="2" charset="2"/>
              <a:buChar char="u"/>
            </a:pPr>
            <a:r>
              <a:rPr lang="en-US" sz="1800" dirty="0">
                <a:solidFill>
                  <a:schemeClr val="tx1"/>
                </a:solidFill>
              </a:rPr>
              <a:t>There are three main measures of central tendency which can be calculated using the methods in pandas python library.</a:t>
            </a:r>
          </a:p>
          <a:p>
            <a:pPr marL="800100" lvl="1" indent="-342900" algn="l">
              <a:buClr>
                <a:srgbClr val="0070C0"/>
              </a:buClr>
              <a:buSzPct val="80000"/>
              <a:buFont typeface="Wingdings" pitchFamily="2" charset="2"/>
              <a:buChar char="u"/>
            </a:pPr>
            <a:r>
              <a:rPr lang="en-US" sz="1800" dirty="0">
                <a:solidFill>
                  <a:srgbClr val="C00000"/>
                </a:solidFill>
              </a:rPr>
              <a:t>Mean</a:t>
            </a:r>
            <a:r>
              <a:rPr lang="en-US" sz="1800" dirty="0">
                <a:solidFill>
                  <a:schemeClr val="tx1"/>
                </a:solidFill>
              </a:rPr>
              <a:t> - It is the Average value of the data which is a division of sum of the values with the number of values.</a:t>
            </a:r>
          </a:p>
          <a:p>
            <a:pPr marL="800100" lvl="1" indent="-342900" algn="l">
              <a:buClr>
                <a:srgbClr val="0070C0"/>
              </a:buClr>
              <a:buSzPct val="80000"/>
              <a:buFont typeface="Wingdings" pitchFamily="2" charset="2"/>
              <a:buChar char="u"/>
            </a:pPr>
            <a:r>
              <a:rPr lang="en-US" sz="1800" dirty="0">
                <a:solidFill>
                  <a:srgbClr val="C00000"/>
                </a:solidFill>
              </a:rPr>
              <a:t>Median</a:t>
            </a:r>
            <a:r>
              <a:rPr lang="en-US" sz="1800" dirty="0">
                <a:solidFill>
                  <a:schemeClr val="tx1"/>
                </a:solidFill>
              </a:rPr>
              <a:t> - It is the middle value in distribution when the values are arranged in ascending or descending order.</a:t>
            </a:r>
          </a:p>
          <a:p>
            <a:pPr marL="800100" lvl="1" indent="-342900" algn="l">
              <a:buClr>
                <a:srgbClr val="0070C0"/>
              </a:buClr>
              <a:buSzPct val="80000"/>
              <a:buFont typeface="Wingdings" pitchFamily="2" charset="2"/>
              <a:buChar char="u"/>
            </a:pPr>
            <a:r>
              <a:rPr lang="en-US" sz="1800" dirty="0">
                <a:solidFill>
                  <a:srgbClr val="C00000"/>
                </a:solidFill>
              </a:rPr>
              <a:t>Mode</a:t>
            </a:r>
            <a:r>
              <a:rPr lang="en-US" sz="1800" dirty="0">
                <a:solidFill>
                  <a:schemeClr val="tx1"/>
                </a:solidFill>
              </a:rPr>
              <a:t> - It is the most commonly occurring value in a distribution.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https://www.tutorialspoint.com/python_data_science/python_measuring_central_tendency.htm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32 Measure Central Tendency</a:t>
            </a:r>
            <a:endParaRPr lang="zh-TW" altLang="en-US" b="1" dirty="0">
              <a:solidFill>
                <a:srgbClr val="FFFF00"/>
              </a:solidFill>
            </a:endParaRPr>
          </a:p>
        </p:txBody>
      </p:sp>
      <p:sp>
        <p:nvSpPr>
          <p:cNvPr id="3" name="副標題 2"/>
          <p:cNvSpPr>
            <a:spLocks noGrp="1"/>
          </p:cNvSpPr>
          <p:nvPr>
            <p:ph type="subTitle" idx="1"/>
          </p:nvPr>
        </p:nvSpPr>
        <p:spPr>
          <a:xfrm>
            <a:off x="474015" y="1268762"/>
            <a:ext cx="8352928" cy="6480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Central Tendency</a:t>
            </a:r>
          </a:p>
          <a:p>
            <a:pPr marL="342900" indent="-342900" algn="l">
              <a:buClr>
                <a:srgbClr val="0070C0"/>
              </a:buClr>
              <a:buSzPct val="80000"/>
              <a:buFont typeface="Wingdings" pitchFamily="2" charset="2"/>
              <a:buChar char="u"/>
            </a:pPr>
            <a:r>
              <a:rPr lang="en-US" sz="1800" b="1" dirty="0">
                <a:solidFill>
                  <a:schemeClr val="tx1"/>
                </a:solidFill>
              </a:rPr>
              <a:t>Mean and Median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https://www.tutorialspoint.com/python_data_science/python_measuring_central_tendency.htm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F4A902B2-F2A6-4CD3-B2F5-F9F8DC66B047}"/>
              </a:ext>
            </a:extLst>
          </p:cNvPr>
          <p:cNvPicPr>
            <a:picLocks noChangeAspect="1"/>
          </p:cNvPicPr>
          <p:nvPr/>
        </p:nvPicPr>
        <p:blipFill>
          <a:blip r:embed="rId3"/>
          <a:stretch>
            <a:fillRect/>
          </a:stretch>
        </p:blipFill>
        <p:spPr>
          <a:xfrm>
            <a:off x="2123728" y="2076478"/>
            <a:ext cx="4718217" cy="4120226"/>
          </a:xfrm>
          <a:prstGeom prst="rect">
            <a:avLst/>
          </a:prstGeom>
          <a:ln>
            <a:solidFill>
              <a:srgbClr val="C00000"/>
            </a:solidFill>
          </a:ln>
        </p:spPr>
      </p:pic>
    </p:spTree>
    <p:extLst>
      <p:ext uri="{BB962C8B-B14F-4D97-AF65-F5344CB8AC3E}">
        <p14:creationId xmlns:p14="http://schemas.microsoft.com/office/powerpoint/2010/main" val="123581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32 Measure Central Tendency</a:t>
            </a:r>
            <a:endParaRPr lang="zh-TW" altLang="en-US" b="1" dirty="0">
              <a:solidFill>
                <a:srgbClr val="FFFF00"/>
              </a:solidFill>
            </a:endParaRPr>
          </a:p>
        </p:txBody>
      </p:sp>
      <p:sp>
        <p:nvSpPr>
          <p:cNvPr id="3" name="副標題 2"/>
          <p:cNvSpPr>
            <a:spLocks noGrp="1"/>
          </p:cNvSpPr>
          <p:nvPr>
            <p:ph type="subTitle" idx="1"/>
          </p:nvPr>
        </p:nvSpPr>
        <p:spPr>
          <a:xfrm>
            <a:off x="474015" y="1268762"/>
            <a:ext cx="8352928" cy="6480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Measure Central Tendency</a:t>
            </a:r>
          </a:p>
          <a:p>
            <a:pPr marL="342900" indent="-342900" algn="l">
              <a:buClr>
                <a:srgbClr val="0070C0"/>
              </a:buClr>
              <a:buSzPct val="80000"/>
              <a:buFont typeface="Wingdings" pitchFamily="2" charset="2"/>
              <a:buChar char="u"/>
            </a:pPr>
            <a:r>
              <a:rPr lang="en-US" sz="1800" b="1" dirty="0">
                <a:solidFill>
                  <a:schemeClr val="tx1"/>
                </a:solidFill>
              </a:rPr>
              <a:t>Mode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https://www.tutorialspoint.com/python_data_science/python_measuring_central_tendency.htm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E2288D5B-7EA4-43E9-957E-B67CF89144B9}"/>
              </a:ext>
            </a:extLst>
          </p:cNvPr>
          <p:cNvPicPr>
            <a:picLocks noChangeAspect="1"/>
          </p:cNvPicPr>
          <p:nvPr/>
        </p:nvPicPr>
        <p:blipFill>
          <a:blip r:embed="rId3"/>
          <a:stretch>
            <a:fillRect/>
          </a:stretch>
        </p:blipFill>
        <p:spPr>
          <a:xfrm>
            <a:off x="2123728" y="1944952"/>
            <a:ext cx="4679182" cy="4411398"/>
          </a:xfrm>
          <a:prstGeom prst="rect">
            <a:avLst/>
          </a:prstGeom>
          <a:ln>
            <a:solidFill>
              <a:srgbClr val="C00000"/>
            </a:solidFill>
          </a:ln>
        </p:spPr>
      </p:pic>
    </p:spTree>
    <p:extLst>
      <p:ext uri="{BB962C8B-B14F-4D97-AF65-F5344CB8AC3E}">
        <p14:creationId xmlns:p14="http://schemas.microsoft.com/office/powerpoint/2010/main" val="276106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2372</TotalTime>
  <Words>270</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32 Measure Central Tendency</vt:lpstr>
      <vt:lpstr>32 Measure Central Tendency</vt:lpstr>
      <vt:lpstr>32 Measure Central Tendency</vt:lpstr>
      <vt:lpstr>32 Measure Central Tendency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782</cp:revision>
  <dcterms:created xsi:type="dcterms:W3CDTF">2018-09-28T16:40:41Z</dcterms:created>
  <dcterms:modified xsi:type="dcterms:W3CDTF">2020-05-08T19:25:44Z</dcterms:modified>
</cp:coreProperties>
</file>